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8" r:id="rId6"/>
    <p:sldId id="260" r:id="rId7"/>
    <p:sldId id="262" r:id="rId8"/>
    <p:sldId id="259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8" r:id="rId20"/>
    <p:sldId id="279" r:id="rId21"/>
    <p:sldId id="273" r:id="rId22"/>
    <p:sldId id="280" r:id="rId23"/>
    <p:sldId id="281" r:id="rId24"/>
    <p:sldId id="277" r:id="rId25"/>
    <p:sldId id="282" r:id="rId26"/>
    <p:sldId id="275" r:id="rId27"/>
    <p:sldId id="283" r:id="rId28"/>
    <p:sldId id="285" r:id="rId29"/>
    <p:sldId id="284" r:id="rId30"/>
    <p:sldId id="276" r:id="rId31"/>
    <p:sldId id="286" r:id="rId32"/>
    <p:sldId id="263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CC4E0-C045-449E-B930-EDBABF4C06A1}" v="334" dt="2025-07-09T22:41:21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Relationship Id="rId4" Type="http://schemas.openxmlformats.org/officeDocument/2006/relationships/image" Target="../media/image24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Relationship Id="rId4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F8CB3-8308-47AA-8A52-063C9BE36C0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017549D-60AB-4173-9D98-D2A51BBAEAD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643812A9-1823-413A-BC4F-CE3864D7D7B9}" type="parTrans" cxnId="{E89EE1D4-8517-459E-9762-2BCFD3F7DEC2}">
      <dgm:prSet/>
      <dgm:spPr/>
      <dgm:t>
        <a:bodyPr/>
        <a:lstStyle/>
        <a:p>
          <a:endParaRPr lang="en-US"/>
        </a:p>
      </dgm:t>
    </dgm:pt>
    <dgm:pt modelId="{2DE73787-7BF7-49B6-BF95-9CC20F6EF2C3}" type="sibTrans" cxnId="{E89EE1D4-8517-459E-9762-2BCFD3F7DEC2}">
      <dgm:prSet/>
      <dgm:spPr/>
      <dgm:t>
        <a:bodyPr/>
        <a:lstStyle/>
        <a:p>
          <a:endParaRPr lang="en-US"/>
        </a:p>
      </dgm:t>
    </dgm:pt>
    <dgm:pt modelId="{DFAE05BD-0FF4-457B-8F3C-AB25F2AD056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Background</a:t>
          </a:r>
        </a:p>
      </dgm:t>
    </dgm:pt>
    <dgm:pt modelId="{BACE9E6A-894C-4CFA-AC5D-2BECA2F39D09}" type="parTrans" cxnId="{0F180761-7415-41CF-827E-A60B897B5159}">
      <dgm:prSet/>
      <dgm:spPr/>
      <dgm:t>
        <a:bodyPr/>
        <a:lstStyle/>
        <a:p>
          <a:endParaRPr lang="en-US"/>
        </a:p>
      </dgm:t>
    </dgm:pt>
    <dgm:pt modelId="{A5F47065-7653-4A5A-84A2-B6D432BA317A}" type="sibTrans" cxnId="{0F180761-7415-41CF-827E-A60B897B5159}">
      <dgm:prSet/>
      <dgm:spPr/>
      <dgm:t>
        <a:bodyPr/>
        <a:lstStyle/>
        <a:p>
          <a:endParaRPr lang="en-US"/>
        </a:p>
      </dgm:t>
    </dgm:pt>
    <dgm:pt modelId="{E413D1D1-48C9-4D7B-8E4D-D27EFB4A59C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Related Work</a:t>
          </a:r>
        </a:p>
      </dgm:t>
    </dgm:pt>
    <dgm:pt modelId="{CF648A4D-A126-4B47-AD99-4118B9F029AB}" type="parTrans" cxnId="{733836A2-086E-47E3-8400-3E46AACEED7E}">
      <dgm:prSet/>
      <dgm:spPr/>
      <dgm:t>
        <a:bodyPr/>
        <a:lstStyle/>
        <a:p>
          <a:endParaRPr lang="en-US"/>
        </a:p>
      </dgm:t>
    </dgm:pt>
    <dgm:pt modelId="{E6790D1C-364C-400B-841C-2449660A06EA}" type="sibTrans" cxnId="{733836A2-086E-47E3-8400-3E46AACEED7E}">
      <dgm:prSet/>
      <dgm:spPr/>
      <dgm:t>
        <a:bodyPr/>
        <a:lstStyle/>
        <a:p>
          <a:endParaRPr lang="en-US"/>
        </a:p>
      </dgm:t>
    </dgm:pt>
    <dgm:pt modelId="{E20699F9-B7C3-426E-BD56-EB3F273F9EA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Datasets and Feature Selection</a:t>
          </a:r>
        </a:p>
      </dgm:t>
    </dgm:pt>
    <dgm:pt modelId="{DF1F4D5C-181C-4A1B-AE34-A4440349775F}" type="parTrans" cxnId="{DCF721CB-9D41-4412-B7E0-1E956609AB58}">
      <dgm:prSet/>
      <dgm:spPr/>
      <dgm:t>
        <a:bodyPr/>
        <a:lstStyle/>
        <a:p>
          <a:endParaRPr lang="en-US"/>
        </a:p>
      </dgm:t>
    </dgm:pt>
    <dgm:pt modelId="{4AB18F1E-32E7-45D7-879B-0EB27757D77B}" type="sibTrans" cxnId="{DCF721CB-9D41-4412-B7E0-1E956609AB58}">
      <dgm:prSet/>
      <dgm:spPr/>
      <dgm:t>
        <a:bodyPr/>
        <a:lstStyle/>
        <a:p>
          <a:endParaRPr lang="en-US"/>
        </a:p>
      </dgm:t>
    </dgm:pt>
    <dgm:pt modelId="{3F35A96C-DBD9-4729-A03F-3F3C2D7FC5D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Methodology and Architecture</a:t>
          </a:r>
        </a:p>
      </dgm:t>
    </dgm:pt>
    <dgm:pt modelId="{940DEE13-3003-464D-8BA2-2A93C5A60423}" type="parTrans" cxnId="{71970A2C-9459-4A63-A148-6198E45DF9B6}">
      <dgm:prSet/>
      <dgm:spPr/>
      <dgm:t>
        <a:bodyPr/>
        <a:lstStyle/>
        <a:p>
          <a:endParaRPr lang="en-US"/>
        </a:p>
      </dgm:t>
    </dgm:pt>
    <dgm:pt modelId="{2F79715B-EF18-4A59-8716-6B22D0A3F39A}" type="sibTrans" cxnId="{71970A2C-9459-4A63-A148-6198E45DF9B6}">
      <dgm:prSet/>
      <dgm:spPr/>
      <dgm:t>
        <a:bodyPr/>
        <a:lstStyle/>
        <a:p>
          <a:endParaRPr lang="en-US"/>
        </a:p>
      </dgm:t>
    </dgm:pt>
    <dgm:pt modelId="{960CE983-56AD-42C0-9835-B90A4209F8D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System Prototype</a:t>
          </a:r>
        </a:p>
      </dgm:t>
    </dgm:pt>
    <dgm:pt modelId="{DDB07C6D-D08F-45A9-8B48-10B78A555BED}" type="parTrans" cxnId="{901E9BC7-0689-4F7A-A539-631898B20456}">
      <dgm:prSet/>
      <dgm:spPr/>
      <dgm:t>
        <a:bodyPr/>
        <a:lstStyle/>
        <a:p>
          <a:endParaRPr lang="en-US"/>
        </a:p>
      </dgm:t>
    </dgm:pt>
    <dgm:pt modelId="{144DB32F-7A81-4443-9F00-6BCB822AB148}" type="sibTrans" cxnId="{901E9BC7-0689-4F7A-A539-631898B20456}">
      <dgm:prSet/>
      <dgm:spPr/>
      <dgm:t>
        <a:bodyPr/>
        <a:lstStyle/>
        <a:p>
          <a:endParaRPr lang="en-US"/>
        </a:p>
      </dgm:t>
    </dgm:pt>
    <dgm:pt modelId="{9251D2E5-B78A-4352-B366-25846442871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Evaluation and Results</a:t>
          </a:r>
        </a:p>
      </dgm:t>
    </dgm:pt>
    <dgm:pt modelId="{8A347F3E-FF00-4996-8C10-436248AAA285}" type="parTrans" cxnId="{E46539E9-E65F-4FFF-9135-B87948BAB8C4}">
      <dgm:prSet/>
      <dgm:spPr/>
      <dgm:t>
        <a:bodyPr/>
        <a:lstStyle/>
        <a:p>
          <a:endParaRPr lang="en-US"/>
        </a:p>
      </dgm:t>
    </dgm:pt>
    <dgm:pt modelId="{B7BF611E-50A3-446A-9E4A-3D24F4770957}" type="sibTrans" cxnId="{E46539E9-E65F-4FFF-9135-B87948BAB8C4}">
      <dgm:prSet/>
      <dgm:spPr/>
      <dgm:t>
        <a:bodyPr/>
        <a:lstStyle/>
        <a:p>
          <a:endParaRPr lang="en-US"/>
        </a:p>
      </dgm:t>
    </dgm:pt>
    <dgm:pt modelId="{4166A69F-4DCC-4BCC-802C-31484797C1B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DA9C0381-CAA1-45E5-9487-175EC8513244}" type="parTrans" cxnId="{9C105154-AC35-4609-9F74-7D3C3C5A9683}">
      <dgm:prSet/>
      <dgm:spPr/>
      <dgm:t>
        <a:bodyPr/>
        <a:lstStyle/>
        <a:p>
          <a:endParaRPr lang="en-US"/>
        </a:p>
      </dgm:t>
    </dgm:pt>
    <dgm:pt modelId="{04D46502-B8E0-45D8-ABCE-E6B64B359AD5}" type="sibTrans" cxnId="{9C105154-AC35-4609-9F74-7D3C3C5A9683}">
      <dgm:prSet/>
      <dgm:spPr/>
      <dgm:t>
        <a:bodyPr/>
        <a:lstStyle/>
        <a:p>
          <a:endParaRPr lang="en-US"/>
        </a:p>
      </dgm:t>
    </dgm:pt>
    <dgm:pt modelId="{B48201C6-7159-46C0-B490-364E1D55F2F0}" type="pres">
      <dgm:prSet presAssocID="{3DCF8CB3-8308-47AA-8A52-063C9BE36C0B}" presName="linear" presStyleCnt="0">
        <dgm:presLayoutVars>
          <dgm:animLvl val="lvl"/>
          <dgm:resizeHandles val="exact"/>
        </dgm:presLayoutVars>
      </dgm:prSet>
      <dgm:spPr/>
    </dgm:pt>
    <dgm:pt modelId="{7299902E-8C45-429E-8BEF-BE68CB3A536D}" type="pres">
      <dgm:prSet presAssocID="{4017549D-60AB-4173-9D98-D2A51BBAEAD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9D9676A-DB8A-4067-8116-0509033D8CE2}" type="pres">
      <dgm:prSet presAssocID="{2DE73787-7BF7-49B6-BF95-9CC20F6EF2C3}" presName="spacer" presStyleCnt="0"/>
      <dgm:spPr/>
    </dgm:pt>
    <dgm:pt modelId="{039C8214-CD7D-4677-921B-582E4BEB923A}" type="pres">
      <dgm:prSet presAssocID="{DFAE05BD-0FF4-457B-8F3C-AB25F2AD056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36130E25-19C8-444D-ACD2-40127D2BB69A}" type="pres">
      <dgm:prSet presAssocID="{A5F47065-7653-4A5A-84A2-B6D432BA317A}" presName="spacer" presStyleCnt="0"/>
      <dgm:spPr/>
    </dgm:pt>
    <dgm:pt modelId="{BC10B06E-A295-4CCA-B615-44E35F873E38}" type="pres">
      <dgm:prSet presAssocID="{E413D1D1-48C9-4D7B-8E4D-D27EFB4A59C5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53E123EF-70D2-4154-8F75-D27B7FC85C10}" type="pres">
      <dgm:prSet presAssocID="{E6790D1C-364C-400B-841C-2449660A06EA}" presName="spacer" presStyleCnt="0"/>
      <dgm:spPr/>
    </dgm:pt>
    <dgm:pt modelId="{E5494FD9-A35A-4E8D-9C33-CF297370EEB8}" type="pres">
      <dgm:prSet presAssocID="{E20699F9-B7C3-426E-BD56-EB3F273F9EA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EAEEA03-3E6B-47F8-ACA1-22701471AFE1}" type="pres">
      <dgm:prSet presAssocID="{4AB18F1E-32E7-45D7-879B-0EB27757D77B}" presName="spacer" presStyleCnt="0"/>
      <dgm:spPr/>
    </dgm:pt>
    <dgm:pt modelId="{81217770-C866-4060-BB0D-984A8537CCDB}" type="pres">
      <dgm:prSet presAssocID="{3F35A96C-DBD9-4729-A03F-3F3C2D7FC5D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5C64B32-E7F1-4E14-AEEC-F92D77491233}" type="pres">
      <dgm:prSet presAssocID="{2F79715B-EF18-4A59-8716-6B22D0A3F39A}" presName="spacer" presStyleCnt="0"/>
      <dgm:spPr/>
    </dgm:pt>
    <dgm:pt modelId="{3FC8F6DA-5410-4A21-B0A7-B149E55C7801}" type="pres">
      <dgm:prSet presAssocID="{960CE983-56AD-42C0-9835-B90A4209F8D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990FC8DF-7CD4-406B-B471-5AB18B7AD19D}" type="pres">
      <dgm:prSet presAssocID="{144DB32F-7A81-4443-9F00-6BCB822AB148}" presName="spacer" presStyleCnt="0"/>
      <dgm:spPr/>
    </dgm:pt>
    <dgm:pt modelId="{C3C7E7B6-43E6-46B4-8419-84F8FD2C04A0}" type="pres">
      <dgm:prSet presAssocID="{9251D2E5-B78A-4352-B366-25846442871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29D5B597-9140-48DB-8D9E-8632A64571EE}" type="pres">
      <dgm:prSet presAssocID="{B7BF611E-50A3-446A-9E4A-3D24F4770957}" presName="spacer" presStyleCnt="0"/>
      <dgm:spPr/>
    </dgm:pt>
    <dgm:pt modelId="{582E8B5A-DF35-4386-93FD-F0B259454202}" type="pres">
      <dgm:prSet presAssocID="{4166A69F-4DCC-4BCC-802C-31484797C1B6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4327227-BF0B-41E0-BE70-FA149FC004B2}" type="presOf" srcId="{960CE983-56AD-42C0-9835-B90A4209F8DB}" destId="{3FC8F6DA-5410-4A21-B0A7-B149E55C7801}" srcOrd="0" destOrd="0" presId="urn:microsoft.com/office/officeart/2005/8/layout/vList2"/>
    <dgm:cxn modelId="{71970A2C-9459-4A63-A148-6198E45DF9B6}" srcId="{3DCF8CB3-8308-47AA-8A52-063C9BE36C0B}" destId="{3F35A96C-DBD9-4729-A03F-3F3C2D7FC5DB}" srcOrd="4" destOrd="0" parTransId="{940DEE13-3003-464D-8BA2-2A93C5A60423}" sibTransId="{2F79715B-EF18-4A59-8716-6B22D0A3F39A}"/>
    <dgm:cxn modelId="{7F43B05B-C397-4E79-8DCD-237A45FE85AE}" type="presOf" srcId="{DFAE05BD-0FF4-457B-8F3C-AB25F2AD0568}" destId="{039C8214-CD7D-4677-921B-582E4BEB923A}" srcOrd="0" destOrd="0" presId="urn:microsoft.com/office/officeart/2005/8/layout/vList2"/>
    <dgm:cxn modelId="{0F180761-7415-41CF-827E-A60B897B5159}" srcId="{3DCF8CB3-8308-47AA-8A52-063C9BE36C0B}" destId="{DFAE05BD-0FF4-457B-8F3C-AB25F2AD0568}" srcOrd="1" destOrd="0" parTransId="{BACE9E6A-894C-4CFA-AC5D-2BECA2F39D09}" sibTransId="{A5F47065-7653-4A5A-84A2-B6D432BA317A}"/>
    <dgm:cxn modelId="{B4503765-3C60-406D-904E-183A040B0CD0}" type="presOf" srcId="{4017549D-60AB-4173-9D98-D2A51BBAEADA}" destId="{7299902E-8C45-429E-8BEF-BE68CB3A536D}" srcOrd="0" destOrd="0" presId="urn:microsoft.com/office/officeart/2005/8/layout/vList2"/>
    <dgm:cxn modelId="{AB0D2F4C-BA8A-4AB1-ABF6-E88C66C09D77}" type="presOf" srcId="{E413D1D1-48C9-4D7B-8E4D-D27EFB4A59C5}" destId="{BC10B06E-A295-4CCA-B615-44E35F873E38}" srcOrd="0" destOrd="0" presId="urn:microsoft.com/office/officeart/2005/8/layout/vList2"/>
    <dgm:cxn modelId="{0335BA52-083A-4578-A69F-5F9002495D18}" type="presOf" srcId="{3F35A96C-DBD9-4729-A03F-3F3C2D7FC5DB}" destId="{81217770-C866-4060-BB0D-984A8537CCDB}" srcOrd="0" destOrd="0" presId="urn:microsoft.com/office/officeart/2005/8/layout/vList2"/>
    <dgm:cxn modelId="{9C105154-AC35-4609-9F74-7D3C3C5A9683}" srcId="{3DCF8CB3-8308-47AA-8A52-063C9BE36C0B}" destId="{4166A69F-4DCC-4BCC-802C-31484797C1B6}" srcOrd="7" destOrd="0" parTransId="{DA9C0381-CAA1-45E5-9487-175EC8513244}" sibTransId="{04D46502-B8E0-45D8-ABCE-E6B64B359AD5}"/>
    <dgm:cxn modelId="{0A746A99-2C61-4987-9DCD-40D3DD0C0237}" type="presOf" srcId="{9251D2E5-B78A-4352-B366-25846442871E}" destId="{C3C7E7B6-43E6-46B4-8419-84F8FD2C04A0}" srcOrd="0" destOrd="0" presId="urn:microsoft.com/office/officeart/2005/8/layout/vList2"/>
    <dgm:cxn modelId="{733836A2-086E-47E3-8400-3E46AACEED7E}" srcId="{3DCF8CB3-8308-47AA-8A52-063C9BE36C0B}" destId="{E413D1D1-48C9-4D7B-8E4D-D27EFB4A59C5}" srcOrd="2" destOrd="0" parTransId="{CF648A4D-A126-4B47-AD99-4118B9F029AB}" sibTransId="{E6790D1C-364C-400B-841C-2449660A06EA}"/>
    <dgm:cxn modelId="{87CDDEAB-CEA9-4D2F-8E11-771B880BEC20}" type="presOf" srcId="{4166A69F-4DCC-4BCC-802C-31484797C1B6}" destId="{582E8B5A-DF35-4386-93FD-F0B259454202}" srcOrd="0" destOrd="0" presId="urn:microsoft.com/office/officeart/2005/8/layout/vList2"/>
    <dgm:cxn modelId="{901E9BC7-0689-4F7A-A539-631898B20456}" srcId="{3DCF8CB3-8308-47AA-8A52-063C9BE36C0B}" destId="{960CE983-56AD-42C0-9835-B90A4209F8DB}" srcOrd="5" destOrd="0" parTransId="{DDB07C6D-D08F-45A9-8B48-10B78A555BED}" sibTransId="{144DB32F-7A81-4443-9F00-6BCB822AB148}"/>
    <dgm:cxn modelId="{DCF721CB-9D41-4412-B7E0-1E956609AB58}" srcId="{3DCF8CB3-8308-47AA-8A52-063C9BE36C0B}" destId="{E20699F9-B7C3-426E-BD56-EB3F273F9EAC}" srcOrd="3" destOrd="0" parTransId="{DF1F4D5C-181C-4A1B-AE34-A4440349775F}" sibTransId="{4AB18F1E-32E7-45D7-879B-0EB27757D77B}"/>
    <dgm:cxn modelId="{E89EE1D4-8517-459E-9762-2BCFD3F7DEC2}" srcId="{3DCF8CB3-8308-47AA-8A52-063C9BE36C0B}" destId="{4017549D-60AB-4173-9D98-D2A51BBAEADA}" srcOrd="0" destOrd="0" parTransId="{643812A9-1823-413A-BC4F-CE3864D7D7B9}" sibTransId="{2DE73787-7BF7-49B6-BF95-9CC20F6EF2C3}"/>
    <dgm:cxn modelId="{CAE9B8E5-DBAD-46AE-BAD2-94CA6E55AEDE}" type="presOf" srcId="{E20699F9-B7C3-426E-BD56-EB3F273F9EAC}" destId="{E5494FD9-A35A-4E8D-9C33-CF297370EEB8}" srcOrd="0" destOrd="0" presId="urn:microsoft.com/office/officeart/2005/8/layout/vList2"/>
    <dgm:cxn modelId="{E46539E9-E65F-4FFF-9135-B87948BAB8C4}" srcId="{3DCF8CB3-8308-47AA-8A52-063C9BE36C0B}" destId="{9251D2E5-B78A-4352-B366-25846442871E}" srcOrd="6" destOrd="0" parTransId="{8A347F3E-FF00-4996-8C10-436248AAA285}" sibTransId="{B7BF611E-50A3-446A-9E4A-3D24F4770957}"/>
    <dgm:cxn modelId="{EDD8EFF5-9E54-46EC-9EFF-961F070D336D}" type="presOf" srcId="{3DCF8CB3-8308-47AA-8A52-063C9BE36C0B}" destId="{B48201C6-7159-46C0-B490-364E1D55F2F0}" srcOrd="0" destOrd="0" presId="urn:microsoft.com/office/officeart/2005/8/layout/vList2"/>
    <dgm:cxn modelId="{DE589FA9-273E-427A-BC30-F0CF51A346BC}" type="presParOf" srcId="{B48201C6-7159-46C0-B490-364E1D55F2F0}" destId="{7299902E-8C45-429E-8BEF-BE68CB3A536D}" srcOrd="0" destOrd="0" presId="urn:microsoft.com/office/officeart/2005/8/layout/vList2"/>
    <dgm:cxn modelId="{A0BBE90A-DC94-4D41-A768-7728DEAB11BB}" type="presParOf" srcId="{B48201C6-7159-46C0-B490-364E1D55F2F0}" destId="{C9D9676A-DB8A-4067-8116-0509033D8CE2}" srcOrd="1" destOrd="0" presId="urn:microsoft.com/office/officeart/2005/8/layout/vList2"/>
    <dgm:cxn modelId="{A6063864-F04A-4C28-91C7-67B048CD6AA6}" type="presParOf" srcId="{B48201C6-7159-46C0-B490-364E1D55F2F0}" destId="{039C8214-CD7D-4677-921B-582E4BEB923A}" srcOrd="2" destOrd="0" presId="urn:microsoft.com/office/officeart/2005/8/layout/vList2"/>
    <dgm:cxn modelId="{63148CCD-810B-4EDE-B1E2-4EF58CA1BEDD}" type="presParOf" srcId="{B48201C6-7159-46C0-B490-364E1D55F2F0}" destId="{36130E25-19C8-444D-ACD2-40127D2BB69A}" srcOrd="3" destOrd="0" presId="urn:microsoft.com/office/officeart/2005/8/layout/vList2"/>
    <dgm:cxn modelId="{90FC2F27-2BF1-4621-A873-287FDE5DE9AE}" type="presParOf" srcId="{B48201C6-7159-46C0-B490-364E1D55F2F0}" destId="{BC10B06E-A295-4CCA-B615-44E35F873E38}" srcOrd="4" destOrd="0" presId="urn:microsoft.com/office/officeart/2005/8/layout/vList2"/>
    <dgm:cxn modelId="{A8E74358-F00C-4738-AA06-8903597EDACA}" type="presParOf" srcId="{B48201C6-7159-46C0-B490-364E1D55F2F0}" destId="{53E123EF-70D2-4154-8F75-D27B7FC85C10}" srcOrd="5" destOrd="0" presId="urn:microsoft.com/office/officeart/2005/8/layout/vList2"/>
    <dgm:cxn modelId="{71064083-6730-4664-85C6-3EA389DB4341}" type="presParOf" srcId="{B48201C6-7159-46C0-B490-364E1D55F2F0}" destId="{E5494FD9-A35A-4E8D-9C33-CF297370EEB8}" srcOrd="6" destOrd="0" presId="urn:microsoft.com/office/officeart/2005/8/layout/vList2"/>
    <dgm:cxn modelId="{86FC722B-598F-45F5-B546-0B9ABF4AF8FC}" type="presParOf" srcId="{B48201C6-7159-46C0-B490-364E1D55F2F0}" destId="{DEAEEA03-3E6B-47F8-ACA1-22701471AFE1}" srcOrd="7" destOrd="0" presId="urn:microsoft.com/office/officeart/2005/8/layout/vList2"/>
    <dgm:cxn modelId="{D8BD0AA8-E165-4D97-BF4C-3D227AE3F276}" type="presParOf" srcId="{B48201C6-7159-46C0-B490-364E1D55F2F0}" destId="{81217770-C866-4060-BB0D-984A8537CCDB}" srcOrd="8" destOrd="0" presId="urn:microsoft.com/office/officeart/2005/8/layout/vList2"/>
    <dgm:cxn modelId="{3438B6B5-1108-4A3D-B500-9DF89C3BF701}" type="presParOf" srcId="{B48201C6-7159-46C0-B490-364E1D55F2F0}" destId="{C5C64B32-E7F1-4E14-AEEC-F92D77491233}" srcOrd="9" destOrd="0" presId="urn:microsoft.com/office/officeart/2005/8/layout/vList2"/>
    <dgm:cxn modelId="{BE5C4C23-C6CF-4A7B-A469-C55686FD365D}" type="presParOf" srcId="{B48201C6-7159-46C0-B490-364E1D55F2F0}" destId="{3FC8F6DA-5410-4A21-B0A7-B149E55C7801}" srcOrd="10" destOrd="0" presId="urn:microsoft.com/office/officeart/2005/8/layout/vList2"/>
    <dgm:cxn modelId="{0F0D4AA2-A058-40C6-933B-4B61B25EF589}" type="presParOf" srcId="{B48201C6-7159-46C0-B490-364E1D55F2F0}" destId="{990FC8DF-7CD4-406B-B471-5AB18B7AD19D}" srcOrd="11" destOrd="0" presId="urn:microsoft.com/office/officeart/2005/8/layout/vList2"/>
    <dgm:cxn modelId="{2EC1D1EB-0D87-44DC-B2C6-037F76F2E4D8}" type="presParOf" srcId="{B48201C6-7159-46C0-B490-364E1D55F2F0}" destId="{C3C7E7B6-43E6-46B4-8419-84F8FD2C04A0}" srcOrd="12" destOrd="0" presId="urn:microsoft.com/office/officeart/2005/8/layout/vList2"/>
    <dgm:cxn modelId="{B8594FA1-833B-460E-A81D-7AB55FF9A697}" type="presParOf" srcId="{B48201C6-7159-46C0-B490-364E1D55F2F0}" destId="{29D5B597-9140-48DB-8D9E-8632A64571EE}" srcOrd="13" destOrd="0" presId="urn:microsoft.com/office/officeart/2005/8/layout/vList2"/>
    <dgm:cxn modelId="{53196EDE-4E65-495F-9FA8-D4CEAD345B02}" type="presParOf" srcId="{B48201C6-7159-46C0-B490-364E1D55F2F0}" destId="{582E8B5A-DF35-4386-93FD-F0B25945420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F29B5B-7C10-449B-98C4-A2B92BC00F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E2CB57-A964-43E5-A591-56A6367B6215}">
      <dgm:prSet phldrT="[Κείμενο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>
            <a:buFont typeface="Times New Roman" panose="02020603050405020304" pitchFamily="18" charset="0"/>
            <a:buChar char="‑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quality and availability</a:t>
          </a:r>
          <a:endParaRPr lang="en-US" dirty="0"/>
        </a:p>
      </dgm:t>
    </dgm:pt>
    <dgm:pt modelId="{07E8593B-F361-4537-9313-1EE36DD2A017}" type="parTrans" cxnId="{DC60787A-C2A7-4A3B-B21E-9E870F49C9DA}">
      <dgm:prSet/>
      <dgm:spPr/>
      <dgm:t>
        <a:bodyPr/>
        <a:lstStyle/>
        <a:p>
          <a:endParaRPr lang="en-US"/>
        </a:p>
      </dgm:t>
    </dgm:pt>
    <dgm:pt modelId="{696620B8-70E7-4A74-BD14-B43406938FD9}" type="sibTrans" cxnId="{DC60787A-C2A7-4A3B-B21E-9E870F49C9DA}">
      <dgm:prSet/>
      <dgm:spPr/>
      <dgm:t>
        <a:bodyPr/>
        <a:lstStyle/>
        <a:p>
          <a:endParaRPr lang="en-US"/>
        </a:p>
      </dgm:t>
    </dgm:pt>
    <dgm:pt modelId="{E15BC926-17B7-45DE-A05B-00777B9152D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Model complexity and overfitting</a:t>
          </a:r>
        </a:p>
      </dgm:t>
    </dgm:pt>
    <dgm:pt modelId="{C8C99CBA-E598-438A-92A6-98BA4DB374CD}" type="parTrans" cxnId="{D6655DF8-A92B-4D94-962E-176D6CD0F3AA}">
      <dgm:prSet/>
      <dgm:spPr/>
      <dgm:t>
        <a:bodyPr/>
        <a:lstStyle/>
        <a:p>
          <a:endParaRPr lang="en-US"/>
        </a:p>
      </dgm:t>
    </dgm:pt>
    <dgm:pt modelId="{1CF7162F-9E1E-4855-B936-73E7ED5FD812}" type="sibTrans" cxnId="{D6655DF8-A92B-4D94-962E-176D6CD0F3AA}">
      <dgm:prSet/>
      <dgm:spPr/>
      <dgm:t>
        <a:bodyPr/>
        <a:lstStyle/>
        <a:p>
          <a:endParaRPr lang="en-US"/>
        </a:p>
      </dgm:t>
    </dgm:pt>
    <dgm:pt modelId="{4D3673A2-FA52-488F-BEBF-704D0F7280C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real-time processing</a:t>
          </a:r>
        </a:p>
      </dgm:t>
    </dgm:pt>
    <dgm:pt modelId="{1A951A91-D09B-416F-9FD9-A1DF7A0E9787}" type="parTrans" cxnId="{97905A3A-202F-44B4-984A-6ADBA3728705}">
      <dgm:prSet/>
      <dgm:spPr/>
      <dgm:t>
        <a:bodyPr/>
        <a:lstStyle/>
        <a:p>
          <a:endParaRPr lang="en-US"/>
        </a:p>
      </dgm:t>
    </dgm:pt>
    <dgm:pt modelId="{6417C1B8-1FF0-467C-AC14-04D3B95D2197}" type="sibTrans" cxnId="{97905A3A-202F-44B4-984A-6ADBA3728705}">
      <dgm:prSet/>
      <dgm:spPr/>
      <dgm:t>
        <a:bodyPr/>
        <a:lstStyle/>
        <a:p>
          <a:endParaRPr lang="en-US"/>
        </a:p>
      </dgm:t>
    </dgm:pt>
    <dgm:pt modelId="{9984AD03-A0F0-4A1C-8B8D-8E12F31CDC03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False positives and negatives</a:t>
          </a:r>
        </a:p>
      </dgm:t>
    </dgm:pt>
    <dgm:pt modelId="{BC8B8094-6AFB-4A0D-B241-4A9383CB39F4}" type="parTrans" cxnId="{F089A4DE-91D0-403D-8864-FA66909ABA39}">
      <dgm:prSet/>
      <dgm:spPr/>
      <dgm:t>
        <a:bodyPr/>
        <a:lstStyle/>
        <a:p>
          <a:endParaRPr lang="en-US"/>
        </a:p>
      </dgm:t>
    </dgm:pt>
    <dgm:pt modelId="{BEF3DD75-CA4B-44FF-836B-EC7A6D6AA69F}" type="sibTrans" cxnId="{F089A4DE-91D0-403D-8864-FA66909ABA39}">
      <dgm:prSet/>
      <dgm:spPr/>
      <dgm:t>
        <a:bodyPr/>
        <a:lstStyle/>
        <a:p>
          <a:endParaRPr lang="en-US"/>
        </a:p>
      </dgm:t>
    </dgm:pt>
    <dgm:pt modelId="{D0A4577A-1347-485B-91CE-6BBA9A1AB170}" type="pres">
      <dgm:prSet presAssocID="{56F29B5B-7C10-449B-98C4-A2B92BC00F87}" presName="linear" presStyleCnt="0">
        <dgm:presLayoutVars>
          <dgm:animLvl val="lvl"/>
          <dgm:resizeHandles val="exact"/>
        </dgm:presLayoutVars>
      </dgm:prSet>
      <dgm:spPr/>
    </dgm:pt>
    <dgm:pt modelId="{DED3B306-80E4-4C51-A657-3B2474D7CC94}" type="pres">
      <dgm:prSet presAssocID="{B5E2CB57-A964-43E5-A591-56A6367B621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194C0B-0301-4134-A407-A4C21EC108DD}" type="pres">
      <dgm:prSet presAssocID="{696620B8-70E7-4A74-BD14-B43406938FD9}" presName="spacer" presStyleCnt="0"/>
      <dgm:spPr/>
    </dgm:pt>
    <dgm:pt modelId="{921F9CC9-E163-45E2-B6BF-5954B361F3B2}" type="pres">
      <dgm:prSet presAssocID="{E15BC926-17B7-45DE-A05B-00777B9152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0E53DE-7F6F-499F-88B0-E21ADC5FED82}" type="pres">
      <dgm:prSet presAssocID="{1CF7162F-9E1E-4855-B936-73E7ED5FD812}" presName="spacer" presStyleCnt="0"/>
      <dgm:spPr/>
    </dgm:pt>
    <dgm:pt modelId="{6933D99E-2263-4A9F-8565-9B3DCBFDA7B6}" type="pres">
      <dgm:prSet presAssocID="{4D3673A2-FA52-488F-BEBF-704D0F7280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1F01305-8452-4EA6-A7E5-A44DB83E60ED}" type="pres">
      <dgm:prSet presAssocID="{6417C1B8-1FF0-467C-AC14-04D3B95D2197}" presName="spacer" presStyleCnt="0"/>
      <dgm:spPr/>
    </dgm:pt>
    <dgm:pt modelId="{EF4EB68F-21B3-475A-AAD4-C1D12A70DE1A}" type="pres">
      <dgm:prSet presAssocID="{9984AD03-A0F0-4A1C-8B8D-8E12F31CDC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DCADD06-BA37-48FC-8EBE-32E9C96EDA71}" type="presOf" srcId="{9984AD03-A0F0-4A1C-8B8D-8E12F31CDC03}" destId="{EF4EB68F-21B3-475A-AAD4-C1D12A70DE1A}" srcOrd="0" destOrd="0" presId="urn:microsoft.com/office/officeart/2005/8/layout/vList2"/>
    <dgm:cxn modelId="{7C1A5539-EDF7-42C2-84E8-5860D70F76E0}" type="presOf" srcId="{E15BC926-17B7-45DE-A05B-00777B9152D7}" destId="{921F9CC9-E163-45E2-B6BF-5954B361F3B2}" srcOrd="0" destOrd="0" presId="urn:microsoft.com/office/officeart/2005/8/layout/vList2"/>
    <dgm:cxn modelId="{97905A3A-202F-44B4-984A-6ADBA3728705}" srcId="{56F29B5B-7C10-449B-98C4-A2B92BC00F87}" destId="{4D3673A2-FA52-488F-BEBF-704D0F7280CB}" srcOrd="2" destOrd="0" parTransId="{1A951A91-D09B-416F-9FD9-A1DF7A0E9787}" sibTransId="{6417C1B8-1FF0-467C-AC14-04D3B95D2197}"/>
    <dgm:cxn modelId="{DC60787A-C2A7-4A3B-B21E-9E870F49C9DA}" srcId="{56F29B5B-7C10-449B-98C4-A2B92BC00F87}" destId="{B5E2CB57-A964-43E5-A591-56A6367B6215}" srcOrd="0" destOrd="0" parTransId="{07E8593B-F361-4537-9313-1EE36DD2A017}" sibTransId="{696620B8-70E7-4A74-BD14-B43406938FD9}"/>
    <dgm:cxn modelId="{9E73AE90-2507-4F6B-A8A8-BCD3863CE5B4}" type="presOf" srcId="{B5E2CB57-A964-43E5-A591-56A6367B6215}" destId="{DED3B306-80E4-4C51-A657-3B2474D7CC94}" srcOrd="0" destOrd="0" presId="urn:microsoft.com/office/officeart/2005/8/layout/vList2"/>
    <dgm:cxn modelId="{ECC9B9D7-2B95-48F7-A649-7D86FA6E905E}" type="presOf" srcId="{4D3673A2-FA52-488F-BEBF-704D0F7280CB}" destId="{6933D99E-2263-4A9F-8565-9B3DCBFDA7B6}" srcOrd="0" destOrd="0" presId="urn:microsoft.com/office/officeart/2005/8/layout/vList2"/>
    <dgm:cxn modelId="{F089A4DE-91D0-403D-8864-FA66909ABA39}" srcId="{56F29B5B-7C10-449B-98C4-A2B92BC00F87}" destId="{9984AD03-A0F0-4A1C-8B8D-8E12F31CDC03}" srcOrd="3" destOrd="0" parTransId="{BC8B8094-6AFB-4A0D-B241-4A9383CB39F4}" sibTransId="{BEF3DD75-CA4B-44FF-836B-EC7A6D6AA69F}"/>
    <dgm:cxn modelId="{D6655DF8-A92B-4D94-962E-176D6CD0F3AA}" srcId="{56F29B5B-7C10-449B-98C4-A2B92BC00F87}" destId="{E15BC926-17B7-45DE-A05B-00777B9152D7}" srcOrd="1" destOrd="0" parTransId="{C8C99CBA-E598-438A-92A6-98BA4DB374CD}" sibTransId="{1CF7162F-9E1E-4855-B936-73E7ED5FD812}"/>
    <dgm:cxn modelId="{B4B33AFE-6B05-4CEF-A9C8-B00D8D3678EA}" type="presOf" srcId="{56F29B5B-7C10-449B-98C4-A2B92BC00F87}" destId="{D0A4577A-1347-485B-91CE-6BBA9A1AB170}" srcOrd="0" destOrd="0" presId="urn:microsoft.com/office/officeart/2005/8/layout/vList2"/>
    <dgm:cxn modelId="{21E6D73B-2329-44C5-B600-5F2503984017}" type="presParOf" srcId="{D0A4577A-1347-485B-91CE-6BBA9A1AB170}" destId="{DED3B306-80E4-4C51-A657-3B2474D7CC94}" srcOrd="0" destOrd="0" presId="urn:microsoft.com/office/officeart/2005/8/layout/vList2"/>
    <dgm:cxn modelId="{32726343-0133-4241-AA23-52F05DFA7DB4}" type="presParOf" srcId="{D0A4577A-1347-485B-91CE-6BBA9A1AB170}" destId="{55194C0B-0301-4134-A407-A4C21EC108DD}" srcOrd="1" destOrd="0" presId="urn:microsoft.com/office/officeart/2005/8/layout/vList2"/>
    <dgm:cxn modelId="{82D3FB3F-4C7C-4B37-BAEA-91C0740BC2AB}" type="presParOf" srcId="{D0A4577A-1347-485B-91CE-6BBA9A1AB170}" destId="{921F9CC9-E163-45E2-B6BF-5954B361F3B2}" srcOrd="2" destOrd="0" presId="urn:microsoft.com/office/officeart/2005/8/layout/vList2"/>
    <dgm:cxn modelId="{8660D923-8187-4DD9-8645-AFD544AB5A9A}" type="presParOf" srcId="{D0A4577A-1347-485B-91CE-6BBA9A1AB170}" destId="{740E53DE-7F6F-499F-88B0-E21ADC5FED82}" srcOrd="3" destOrd="0" presId="urn:microsoft.com/office/officeart/2005/8/layout/vList2"/>
    <dgm:cxn modelId="{927B16BE-A978-44B9-8B74-1AD2AC9DD4B7}" type="presParOf" srcId="{D0A4577A-1347-485B-91CE-6BBA9A1AB170}" destId="{6933D99E-2263-4A9F-8565-9B3DCBFDA7B6}" srcOrd="4" destOrd="0" presId="urn:microsoft.com/office/officeart/2005/8/layout/vList2"/>
    <dgm:cxn modelId="{34D52BAE-1C7D-464F-87FF-6017D04C5AF4}" type="presParOf" srcId="{D0A4577A-1347-485B-91CE-6BBA9A1AB170}" destId="{21F01305-8452-4EA6-A7E5-A44DB83E60ED}" srcOrd="5" destOrd="0" presId="urn:microsoft.com/office/officeart/2005/8/layout/vList2"/>
    <dgm:cxn modelId="{10563CF7-A863-4E1D-A501-B958016A2841}" type="presParOf" srcId="{D0A4577A-1347-485B-91CE-6BBA9A1AB170}" destId="{EF4EB68F-21B3-475A-AAD4-C1D12A70DE1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CC158D-808E-4A54-B79B-38E16441868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2611C5-FD5C-4F67-B9DA-683CFE1C5DD3}">
      <dgm:prSet phldrT="[Κείμενο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Data Quality</a:t>
          </a:r>
        </a:p>
      </dgm:t>
    </dgm:pt>
    <dgm:pt modelId="{DE1A4955-BE06-477C-827D-07540B02861A}" type="parTrans" cxnId="{C00B6410-2030-49AD-9D1A-AC92620EBB27}">
      <dgm:prSet/>
      <dgm:spPr/>
      <dgm:t>
        <a:bodyPr/>
        <a:lstStyle/>
        <a:p>
          <a:endParaRPr lang="en-US"/>
        </a:p>
      </dgm:t>
    </dgm:pt>
    <dgm:pt modelId="{27342DB8-A8E2-4E64-ADF9-3A4B5E048AE9}" type="sibTrans" cxnId="{C00B6410-2030-49AD-9D1A-AC92620EBB27}">
      <dgm:prSet/>
      <dgm:spPr/>
      <dgm:t>
        <a:bodyPr/>
        <a:lstStyle/>
        <a:p>
          <a:endParaRPr lang="en-US"/>
        </a:p>
      </dgm:t>
    </dgm:pt>
    <dgm:pt modelId="{9550FA27-3D57-4881-AD19-A67D62B6A8A7}">
      <dgm:prSet phldrT="[Κείμενο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Unsupervised learning  is not shortcut</a:t>
          </a:r>
        </a:p>
      </dgm:t>
    </dgm:pt>
    <dgm:pt modelId="{62DFA025-D111-485C-9C56-C716932C9C93}" type="parTrans" cxnId="{DF15C3E6-A16E-43AD-A085-905ACA071FB4}">
      <dgm:prSet/>
      <dgm:spPr/>
      <dgm:t>
        <a:bodyPr/>
        <a:lstStyle/>
        <a:p>
          <a:endParaRPr lang="en-US"/>
        </a:p>
      </dgm:t>
    </dgm:pt>
    <dgm:pt modelId="{17F0AFC2-052A-44F7-9F2B-3EBB13A75A86}" type="sibTrans" cxnId="{DF15C3E6-A16E-43AD-A085-905ACA071FB4}">
      <dgm:prSet/>
      <dgm:spPr/>
      <dgm:t>
        <a:bodyPr/>
        <a:lstStyle/>
        <a:p>
          <a:endParaRPr lang="en-US"/>
        </a:p>
      </dgm:t>
    </dgm:pt>
    <dgm:pt modelId="{C35A74A6-C9BF-4E31-93DF-73BFCC7E2A4E}">
      <dgm:prSet phldrT="[Κείμενο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Real-time ≠ offline systems </a:t>
          </a:r>
        </a:p>
      </dgm:t>
    </dgm:pt>
    <dgm:pt modelId="{E8BE1DB2-1F55-4279-8048-511CE71AACD0}" type="parTrans" cxnId="{E017C474-0875-42CC-877C-F4A407B5D131}">
      <dgm:prSet/>
      <dgm:spPr/>
      <dgm:t>
        <a:bodyPr/>
        <a:lstStyle/>
        <a:p>
          <a:endParaRPr lang="en-US"/>
        </a:p>
      </dgm:t>
    </dgm:pt>
    <dgm:pt modelId="{D0007705-8E6C-40FB-A8D8-7020611D75A8}" type="sibTrans" cxnId="{E017C474-0875-42CC-877C-F4A407B5D131}">
      <dgm:prSet/>
      <dgm:spPr/>
      <dgm:t>
        <a:bodyPr/>
        <a:lstStyle/>
        <a:p>
          <a:endParaRPr lang="en-US"/>
        </a:p>
      </dgm:t>
    </dgm:pt>
    <dgm:pt modelId="{D1A3A6CF-9F85-49A2-86AC-7DD1B351E310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Cybersecurity evolves</a:t>
          </a:r>
        </a:p>
      </dgm:t>
    </dgm:pt>
    <dgm:pt modelId="{9888E71F-9D07-477F-A096-B9BF53E76415}" type="parTrans" cxnId="{1A9A8B8A-76A8-4D2A-9D8B-C663E9F4B889}">
      <dgm:prSet/>
      <dgm:spPr/>
      <dgm:t>
        <a:bodyPr/>
        <a:lstStyle/>
        <a:p>
          <a:endParaRPr lang="en-US"/>
        </a:p>
      </dgm:t>
    </dgm:pt>
    <dgm:pt modelId="{0F1C73F5-8FA8-4637-92CE-275F0AE6F464}" type="sibTrans" cxnId="{1A9A8B8A-76A8-4D2A-9D8B-C663E9F4B889}">
      <dgm:prSet/>
      <dgm:spPr/>
      <dgm:t>
        <a:bodyPr/>
        <a:lstStyle/>
        <a:p>
          <a:endParaRPr lang="en-US"/>
        </a:p>
      </dgm:t>
    </dgm:pt>
    <dgm:pt modelId="{F6C72F30-5477-446C-8158-A8C642C0D0DE}" type="pres">
      <dgm:prSet presAssocID="{E3CC158D-808E-4A54-B79B-38E164418689}" presName="Name0" presStyleCnt="0">
        <dgm:presLayoutVars>
          <dgm:chMax val="7"/>
          <dgm:chPref val="7"/>
          <dgm:dir/>
        </dgm:presLayoutVars>
      </dgm:prSet>
      <dgm:spPr/>
    </dgm:pt>
    <dgm:pt modelId="{104051D4-D37C-4483-BE1E-8A6903A48219}" type="pres">
      <dgm:prSet presAssocID="{E3CC158D-808E-4A54-B79B-38E164418689}" presName="Name1" presStyleCnt="0"/>
      <dgm:spPr/>
    </dgm:pt>
    <dgm:pt modelId="{207E5B9D-08C9-429C-A6B1-A9F696539F59}" type="pres">
      <dgm:prSet presAssocID="{E3CC158D-808E-4A54-B79B-38E164418689}" presName="cycle" presStyleCnt="0"/>
      <dgm:spPr/>
    </dgm:pt>
    <dgm:pt modelId="{E44E4EB6-B3D5-4DA7-A637-ADEB77E68192}" type="pres">
      <dgm:prSet presAssocID="{E3CC158D-808E-4A54-B79B-38E164418689}" presName="srcNode" presStyleLbl="node1" presStyleIdx="0" presStyleCnt="4"/>
      <dgm:spPr/>
    </dgm:pt>
    <dgm:pt modelId="{33B6C414-AE71-4C5A-8A9C-5953B8E31FEE}" type="pres">
      <dgm:prSet presAssocID="{E3CC158D-808E-4A54-B79B-38E164418689}" presName="conn" presStyleLbl="parChTrans1D2" presStyleIdx="0" presStyleCnt="1"/>
      <dgm:spPr/>
    </dgm:pt>
    <dgm:pt modelId="{12DE0D55-D53E-4ADC-BB2E-781B7E206BB1}" type="pres">
      <dgm:prSet presAssocID="{E3CC158D-808E-4A54-B79B-38E164418689}" presName="extraNode" presStyleLbl="node1" presStyleIdx="0" presStyleCnt="4"/>
      <dgm:spPr/>
    </dgm:pt>
    <dgm:pt modelId="{95B052E1-D19F-49C3-94E1-9B04234D9D5B}" type="pres">
      <dgm:prSet presAssocID="{E3CC158D-808E-4A54-B79B-38E164418689}" presName="dstNode" presStyleLbl="node1" presStyleIdx="0" presStyleCnt="4"/>
      <dgm:spPr/>
    </dgm:pt>
    <dgm:pt modelId="{28A0A051-140D-4C4E-9576-C7CE7680C1D8}" type="pres">
      <dgm:prSet presAssocID="{032611C5-FD5C-4F67-B9DA-683CFE1C5DD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9D19E1E3-7B86-4DDB-8A99-36FFBEFB30FD}" type="pres">
      <dgm:prSet presAssocID="{032611C5-FD5C-4F67-B9DA-683CFE1C5DD3}" presName="accent_1" presStyleCnt="0"/>
      <dgm:spPr/>
    </dgm:pt>
    <dgm:pt modelId="{6E726EBA-DA6F-46E1-9B8C-376D00FEDDD3}" type="pres">
      <dgm:prSet presAssocID="{032611C5-FD5C-4F67-B9DA-683CFE1C5DD3}" presName="accentRepeatNode" presStyleLbl="solidFgAcc1" presStyleIdx="0" presStyleCnt="4"/>
      <dgm:spPr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4ED1C-9A64-45A0-A3A8-61D656CFC9A7}" type="pres">
      <dgm:prSet presAssocID="{9550FA27-3D57-4881-AD19-A67D62B6A8A7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48512D4E-2586-421D-8A63-F02384D050CF}" type="pres">
      <dgm:prSet presAssocID="{9550FA27-3D57-4881-AD19-A67D62B6A8A7}" presName="accent_2" presStyleCnt="0"/>
      <dgm:spPr/>
    </dgm:pt>
    <dgm:pt modelId="{6E8B8B14-AE40-4E8C-89C3-DA2452AD0C09}" type="pres">
      <dgm:prSet presAssocID="{9550FA27-3D57-4881-AD19-A67D62B6A8A7}" presName="accentRepeatNode" presStyleLbl="solidFgAcc1" presStyleIdx="1" presStyleCnt="4"/>
      <dgm:spPr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CB4F6FE-5305-41C1-AC0A-98A8A9287A3B}" type="pres">
      <dgm:prSet presAssocID="{C35A74A6-C9BF-4E31-93DF-73BFCC7E2A4E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B80F80C5-0AAD-4FC5-B757-C226E6F15DC6}" type="pres">
      <dgm:prSet presAssocID="{C35A74A6-C9BF-4E31-93DF-73BFCC7E2A4E}" presName="accent_3" presStyleCnt="0"/>
      <dgm:spPr/>
    </dgm:pt>
    <dgm:pt modelId="{5A882784-2C70-4AAF-8EEC-1B317436C425}" type="pres">
      <dgm:prSet presAssocID="{C35A74A6-C9BF-4E31-93DF-73BFCC7E2A4E}" presName="accentRepeatNode" presStyleLbl="solidFgAcc1" presStyleIdx="2" presStyleCnt="4"/>
      <dgm:spPr>
        <a:blipFill rotWithShape="0"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761782-F0D2-4EB8-9BD2-DB984B4D1D52}" type="pres">
      <dgm:prSet presAssocID="{D1A3A6CF-9F85-49A2-86AC-7DD1B351E310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21592CC8-9876-420E-8DB9-5E81E508734A}" type="pres">
      <dgm:prSet presAssocID="{D1A3A6CF-9F85-49A2-86AC-7DD1B351E310}" presName="accent_4" presStyleCnt="0"/>
      <dgm:spPr/>
    </dgm:pt>
    <dgm:pt modelId="{F918032E-8BC3-4F13-BAF2-C5C40F899FCE}" type="pres">
      <dgm:prSet presAssocID="{D1A3A6CF-9F85-49A2-86AC-7DD1B351E310}" presName="accentRepeatNode" presStyleLbl="solidFgAcc1" presStyleIdx="3" presStyleCnt="4"/>
      <dgm:spPr>
        <a:blipFill rotWithShape="0"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C95CF90B-FB07-42FD-AB6D-314CFB782BE9}" type="presOf" srcId="{032611C5-FD5C-4F67-B9DA-683CFE1C5DD3}" destId="{28A0A051-140D-4C4E-9576-C7CE7680C1D8}" srcOrd="0" destOrd="0" presId="urn:microsoft.com/office/officeart/2008/layout/VerticalCurvedList"/>
    <dgm:cxn modelId="{C00B6410-2030-49AD-9D1A-AC92620EBB27}" srcId="{E3CC158D-808E-4A54-B79B-38E164418689}" destId="{032611C5-FD5C-4F67-B9DA-683CFE1C5DD3}" srcOrd="0" destOrd="0" parTransId="{DE1A4955-BE06-477C-827D-07540B02861A}" sibTransId="{27342DB8-A8E2-4E64-ADF9-3A4B5E048AE9}"/>
    <dgm:cxn modelId="{6AB7BB32-DFD0-4F8F-863C-757E682EEA07}" type="presOf" srcId="{C35A74A6-C9BF-4E31-93DF-73BFCC7E2A4E}" destId="{2CB4F6FE-5305-41C1-AC0A-98A8A9287A3B}" srcOrd="0" destOrd="0" presId="urn:microsoft.com/office/officeart/2008/layout/VerticalCurvedList"/>
    <dgm:cxn modelId="{E543CE41-4CD0-4F63-8238-1D48D5D142A5}" type="presOf" srcId="{27342DB8-A8E2-4E64-ADF9-3A4B5E048AE9}" destId="{33B6C414-AE71-4C5A-8A9C-5953B8E31FEE}" srcOrd="0" destOrd="0" presId="urn:microsoft.com/office/officeart/2008/layout/VerticalCurvedList"/>
    <dgm:cxn modelId="{BDCFF573-A99D-4DC8-861B-E8929B9A19F9}" type="presOf" srcId="{9550FA27-3D57-4881-AD19-A67D62B6A8A7}" destId="{CFC4ED1C-9A64-45A0-A3A8-61D656CFC9A7}" srcOrd="0" destOrd="0" presId="urn:microsoft.com/office/officeart/2008/layout/VerticalCurvedList"/>
    <dgm:cxn modelId="{E017C474-0875-42CC-877C-F4A407B5D131}" srcId="{E3CC158D-808E-4A54-B79B-38E164418689}" destId="{C35A74A6-C9BF-4E31-93DF-73BFCC7E2A4E}" srcOrd="2" destOrd="0" parTransId="{E8BE1DB2-1F55-4279-8048-511CE71AACD0}" sibTransId="{D0007705-8E6C-40FB-A8D8-7020611D75A8}"/>
    <dgm:cxn modelId="{499B2F86-3E36-4647-8484-D95B4A5F13C1}" type="presOf" srcId="{E3CC158D-808E-4A54-B79B-38E164418689}" destId="{F6C72F30-5477-446C-8158-A8C642C0D0DE}" srcOrd="0" destOrd="0" presId="urn:microsoft.com/office/officeart/2008/layout/VerticalCurvedList"/>
    <dgm:cxn modelId="{1A9A8B8A-76A8-4D2A-9D8B-C663E9F4B889}" srcId="{E3CC158D-808E-4A54-B79B-38E164418689}" destId="{D1A3A6CF-9F85-49A2-86AC-7DD1B351E310}" srcOrd="3" destOrd="0" parTransId="{9888E71F-9D07-477F-A096-B9BF53E76415}" sibTransId="{0F1C73F5-8FA8-4637-92CE-275F0AE6F464}"/>
    <dgm:cxn modelId="{DF15C3E6-A16E-43AD-A085-905ACA071FB4}" srcId="{E3CC158D-808E-4A54-B79B-38E164418689}" destId="{9550FA27-3D57-4881-AD19-A67D62B6A8A7}" srcOrd="1" destOrd="0" parTransId="{62DFA025-D111-485C-9C56-C716932C9C93}" sibTransId="{17F0AFC2-052A-44F7-9F2B-3EBB13A75A86}"/>
    <dgm:cxn modelId="{128E65F7-C6EC-4208-B7A6-C6E534A43A5F}" type="presOf" srcId="{D1A3A6CF-9F85-49A2-86AC-7DD1B351E310}" destId="{9C761782-F0D2-4EB8-9BD2-DB984B4D1D52}" srcOrd="0" destOrd="0" presId="urn:microsoft.com/office/officeart/2008/layout/VerticalCurvedList"/>
    <dgm:cxn modelId="{0602E25A-3D99-4E84-821E-CD8FB52CE365}" type="presParOf" srcId="{F6C72F30-5477-446C-8158-A8C642C0D0DE}" destId="{104051D4-D37C-4483-BE1E-8A6903A48219}" srcOrd="0" destOrd="0" presId="urn:microsoft.com/office/officeart/2008/layout/VerticalCurvedList"/>
    <dgm:cxn modelId="{FDEAB14C-AEEB-40A9-841F-33B8A27F0DD8}" type="presParOf" srcId="{104051D4-D37C-4483-BE1E-8A6903A48219}" destId="{207E5B9D-08C9-429C-A6B1-A9F696539F59}" srcOrd="0" destOrd="0" presId="urn:microsoft.com/office/officeart/2008/layout/VerticalCurvedList"/>
    <dgm:cxn modelId="{A6AAA169-D471-4D77-AA9B-F555F7797098}" type="presParOf" srcId="{207E5B9D-08C9-429C-A6B1-A9F696539F59}" destId="{E44E4EB6-B3D5-4DA7-A637-ADEB77E68192}" srcOrd="0" destOrd="0" presId="urn:microsoft.com/office/officeart/2008/layout/VerticalCurvedList"/>
    <dgm:cxn modelId="{C1307D3C-91C3-4E86-AD27-2427483F8882}" type="presParOf" srcId="{207E5B9D-08C9-429C-A6B1-A9F696539F59}" destId="{33B6C414-AE71-4C5A-8A9C-5953B8E31FEE}" srcOrd="1" destOrd="0" presId="urn:microsoft.com/office/officeart/2008/layout/VerticalCurvedList"/>
    <dgm:cxn modelId="{8333AC8C-FDC6-4E82-93B8-9B7DA7911F71}" type="presParOf" srcId="{207E5B9D-08C9-429C-A6B1-A9F696539F59}" destId="{12DE0D55-D53E-4ADC-BB2E-781B7E206BB1}" srcOrd="2" destOrd="0" presId="urn:microsoft.com/office/officeart/2008/layout/VerticalCurvedList"/>
    <dgm:cxn modelId="{E5003CD3-50A7-4490-8182-F71AAE4B377F}" type="presParOf" srcId="{207E5B9D-08C9-429C-A6B1-A9F696539F59}" destId="{95B052E1-D19F-49C3-94E1-9B04234D9D5B}" srcOrd="3" destOrd="0" presId="urn:microsoft.com/office/officeart/2008/layout/VerticalCurvedList"/>
    <dgm:cxn modelId="{B8D226DA-D5FC-4E06-B3DC-F3BA31B2C684}" type="presParOf" srcId="{104051D4-D37C-4483-BE1E-8A6903A48219}" destId="{28A0A051-140D-4C4E-9576-C7CE7680C1D8}" srcOrd="1" destOrd="0" presId="urn:microsoft.com/office/officeart/2008/layout/VerticalCurvedList"/>
    <dgm:cxn modelId="{40215891-80AF-45B5-A904-983B01DD11C3}" type="presParOf" srcId="{104051D4-D37C-4483-BE1E-8A6903A48219}" destId="{9D19E1E3-7B86-4DDB-8A99-36FFBEFB30FD}" srcOrd="2" destOrd="0" presId="urn:microsoft.com/office/officeart/2008/layout/VerticalCurvedList"/>
    <dgm:cxn modelId="{302EDA2D-BAF5-453F-B54A-A3372AB63094}" type="presParOf" srcId="{9D19E1E3-7B86-4DDB-8A99-36FFBEFB30FD}" destId="{6E726EBA-DA6F-46E1-9B8C-376D00FEDDD3}" srcOrd="0" destOrd="0" presId="urn:microsoft.com/office/officeart/2008/layout/VerticalCurvedList"/>
    <dgm:cxn modelId="{7812C54B-86D1-4E27-8ED8-2E735999B091}" type="presParOf" srcId="{104051D4-D37C-4483-BE1E-8A6903A48219}" destId="{CFC4ED1C-9A64-45A0-A3A8-61D656CFC9A7}" srcOrd="3" destOrd="0" presId="urn:microsoft.com/office/officeart/2008/layout/VerticalCurvedList"/>
    <dgm:cxn modelId="{26D3C9F2-FC56-4BEB-999B-FC3A4ED9F2B1}" type="presParOf" srcId="{104051D4-D37C-4483-BE1E-8A6903A48219}" destId="{48512D4E-2586-421D-8A63-F02384D050CF}" srcOrd="4" destOrd="0" presId="urn:microsoft.com/office/officeart/2008/layout/VerticalCurvedList"/>
    <dgm:cxn modelId="{645CE1CC-2443-4A20-9F69-D4ED5DE2E053}" type="presParOf" srcId="{48512D4E-2586-421D-8A63-F02384D050CF}" destId="{6E8B8B14-AE40-4E8C-89C3-DA2452AD0C09}" srcOrd="0" destOrd="0" presId="urn:microsoft.com/office/officeart/2008/layout/VerticalCurvedList"/>
    <dgm:cxn modelId="{FB80579E-A3C3-4C19-8574-60E120469447}" type="presParOf" srcId="{104051D4-D37C-4483-BE1E-8A6903A48219}" destId="{2CB4F6FE-5305-41C1-AC0A-98A8A9287A3B}" srcOrd="5" destOrd="0" presId="urn:microsoft.com/office/officeart/2008/layout/VerticalCurvedList"/>
    <dgm:cxn modelId="{01662BF4-AAAD-4649-A164-1159DAF5CCCC}" type="presParOf" srcId="{104051D4-D37C-4483-BE1E-8A6903A48219}" destId="{B80F80C5-0AAD-4FC5-B757-C226E6F15DC6}" srcOrd="6" destOrd="0" presId="urn:microsoft.com/office/officeart/2008/layout/VerticalCurvedList"/>
    <dgm:cxn modelId="{E3B7EB14-98C6-405B-89E4-DC554A0D7019}" type="presParOf" srcId="{B80F80C5-0AAD-4FC5-B757-C226E6F15DC6}" destId="{5A882784-2C70-4AAF-8EEC-1B317436C425}" srcOrd="0" destOrd="0" presId="urn:microsoft.com/office/officeart/2008/layout/VerticalCurvedList"/>
    <dgm:cxn modelId="{7B71F05D-5CDC-4AF1-8A40-BF022CFAC918}" type="presParOf" srcId="{104051D4-D37C-4483-BE1E-8A6903A48219}" destId="{9C761782-F0D2-4EB8-9BD2-DB984B4D1D52}" srcOrd="7" destOrd="0" presId="urn:microsoft.com/office/officeart/2008/layout/VerticalCurvedList"/>
    <dgm:cxn modelId="{5CD35211-8423-46B9-9BB4-B4B0A6458B0B}" type="presParOf" srcId="{104051D4-D37C-4483-BE1E-8A6903A48219}" destId="{21592CC8-9876-420E-8DB9-5E81E508734A}" srcOrd="8" destOrd="0" presId="urn:microsoft.com/office/officeart/2008/layout/VerticalCurvedList"/>
    <dgm:cxn modelId="{C3C3E0E4-EBEC-4F0C-B76D-B2DC6E272F8C}" type="presParOf" srcId="{21592CC8-9876-420E-8DB9-5E81E508734A}" destId="{F918032E-8BC3-4F13-BAF2-C5C40F899F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9902E-8C45-429E-8BEF-BE68CB3A536D}">
      <dsp:nvSpPr>
        <dsp:cNvPr id="0" name=""/>
        <dsp:cNvSpPr/>
      </dsp:nvSpPr>
      <dsp:spPr>
        <a:xfrm>
          <a:off x="0" y="93958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0842" y="124800"/>
        <a:ext cx="6887756" cy="570116"/>
      </dsp:txXfrm>
    </dsp:sp>
    <dsp:sp modelId="{039C8214-CD7D-4677-921B-582E4BEB923A}">
      <dsp:nvSpPr>
        <dsp:cNvPr id="0" name=""/>
        <dsp:cNvSpPr/>
      </dsp:nvSpPr>
      <dsp:spPr>
        <a:xfrm>
          <a:off x="0" y="803518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Background</a:t>
          </a:r>
        </a:p>
      </dsp:txBody>
      <dsp:txXfrm>
        <a:off x="30842" y="834360"/>
        <a:ext cx="6887756" cy="570116"/>
      </dsp:txXfrm>
    </dsp:sp>
    <dsp:sp modelId="{BC10B06E-A295-4CCA-B615-44E35F873E38}">
      <dsp:nvSpPr>
        <dsp:cNvPr id="0" name=""/>
        <dsp:cNvSpPr/>
      </dsp:nvSpPr>
      <dsp:spPr>
        <a:xfrm>
          <a:off x="0" y="1513079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Times New Roman" panose="02020603050405020304" pitchFamily="18" charset="0"/>
              <a:cs typeface="Times New Roman" panose="02020603050405020304" pitchFamily="18" charset="0"/>
            </a:rPr>
            <a:t>Related Work</a:t>
          </a:r>
        </a:p>
      </dsp:txBody>
      <dsp:txXfrm>
        <a:off x="30842" y="1543921"/>
        <a:ext cx="6887756" cy="570116"/>
      </dsp:txXfrm>
    </dsp:sp>
    <dsp:sp modelId="{E5494FD9-A35A-4E8D-9C33-CF297370EEB8}">
      <dsp:nvSpPr>
        <dsp:cNvPr id="0" name=""/>
        <dsp:cNvSpPr/>
      </dsp:nvSpPr>
      <dsp:spPr>
        <a:xfrm>
          <a:off x="0" y="2222639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Times New Roman" panose="02020603050405020304" pitchFamily="18" charset="0"/>
              <a:cs typeface="Times New Roman" panose="02020603050405020304" pitchFamily="18" charset="0"/>
            </a:rPr>
            <a:t>Datasets and Feature Selection</a:t>
          </a:r>
        </a:p>
      </dsp:txBody>
      <dsp:txXfrm>
        <a:off x="30842" y="2253481"/>
        <a:ext cx="6887756" cy="570116"/>
      </dsp:txXfrm>
    </dsp:sp>
    <dsp:sp modelId="{81217770-C866-4060-BB0D-984A8537CCDB}">
      <dsp:nvSpPr>
        <dsp:cNvPr id="0" name=""/>
        <dsp:cNvSpPr/>
      </dsp:nvSpPr>
      <dsp:spPr>
        <a:xfrm>
          <a:off x="0" y="2932199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Times New Roman" panose="02020603050405020304" pitchFamily="18" charset="0"/>
              <a:cs typeface="Times New Roman" panose="02020603050405020304" pitchFamily="18" charset="0"/>
            </a:rPr>
            <a:t>Methodology and Architecture</a:t>
          </a:r>
        </a:p>
      </dsp:txBody>
      <dsp:txXfrm>
        <a:off x="30842" y="2963041"/>
        <a:ext cx="6887756" cy="570116"/>
      </dsp:txXfrm>
    </dsp:sp>
    <dsp:sp modelId="{3FC8F6DA-5410-4A21-B0A7-B149E55C7801}">
      <dsp:nvSpPr>
        <dsp:cNvPr id="0" name=""/>
        <dsp:cNvSpPr/>
      </dsp:nvSpPr>
      <dsp:spPr>
        <a:xfrm>
          <a:off x="0" y="3641759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System Prototype</a:t>
          </a:r>
        </a:p>
      </dsp:txBody>
      <dsp:txXfrm>
        <a:off x="30842" y="3672601"/>
        <a:ext cx="6887756" cy="570116"/>
      </dsp:txXfrm>
    </dsp:sp>
    <dsp:sp modelId="{C3C7E7B6-43E6-46B4-8419-84F8FD2C04A0}">
      <dsp:nvSpPr>
        <dsp:cNvPr id="0" name=""/>
        <dsp:cNvSpPr/>
      </dsp:nvSpPr>
      <dsp:spPr>
        <a:xfrm>
          <a:off x="0" y="4351319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Times New Roman" panose="02020603050405020304" pitchFamily="18" charset="0"/>
              <a:cs typeface="Times New Roman" panose="02020603050405020304" pitchFamily="18" charset="0"/>
            </a:rPr>
            <a:t>Evaluation and Results</a:t>
          </a:r>
        </a:p>
      </dsp:txBody>
      <dsp:txXfrm>
        <a:off x="30842" y="4382161"/>
        <a:ext cx="6887756" cy="570116"/>
      </dsp:txXfrm>
    </dsp:sp>
    <dsp:sp modelId="{582E8B5A-DF35-4386-93FD-F0B259454202}">
      <dsp:nvSpPr>
        <dsp:cNvPr id="0" name=""/>
        <dsp:cNvSpPr/>
      </dsp:nvSpPr>
      <dsp:spPr>
        <a:xfrm>
          <a:off x="0" y="5060878"/>
          <a:ext cx="6949440" cy="63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30842" y="5091720"/>
        <a:ext cx="6887756" cy="57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B306-80E4-4C51-A657-3B2474D7CC94}">
      <dsp:nvSpPr>
        <dsp:cNvPr id="0" name=""/>
        <dsp:cNvSpPr/>
      </dsp:nvSpPr>
      <dsp:spPr>
        <a:xfrm>
          <a:off x="0" y="149663"/>
          <a:ext cx="7384562" cy="933660"/>
        </a:xfrm>
        <a:prstGeom prst="roundRect">
          <a:avLst/>
        </a:pr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3800" kern="1200">
              <a:latin typeface="Times New Roman" panose="02020603050405020304" pitchFamily="18" charset="0"/>
              <a:cs typeface="Times New Roman" panose="02020603050405020304" pitchFamily="18" charset="0"/>
            </a:rPr>
            <a:t>Data quality and availability</a:t>
          </a:r>
          <a:endParaRPr lang="en-US" sz="3800" kern="1200" dirty="0"/>
        </a:p>
      </dsp:txBody>
      <dsp:txXfrm>
        <a:off x="45578" y="195241"/>
        <a:ext cx="7293406" cy="842504"/>
      </dsp:txXfrm>
    </dsp:sp>
    <dsp:sp modelId="{921F9CC9-E163-45E2-B6BF-5954B361F3B2}">
      <dsp:nvSpPr>
        <dsp:cNvPr id="0" name=""/>
        <dsp:cNvSpPr/>
      </dsp:nvSpPr>
      <dsp:spPr>
        <a:xfrm>
          <a:off x="0" y="1192763"/>
          <a:ext cx="7384562" cy="933660"/>
        </a:xfrm>
        <a:prstGeom prst="roundRect">
          <a:avLst/>
        </a:pr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complexity and overfitting</a:t>
          </a:r>
        </a:p>
      </dsp:txBody>
      <dsp:txXfrm>
        <a:off x="45578" y="1238341"/>
        <a:ext cx="7293406" cy="842504"/>
      </dsp:txXfrm>
    </dsp:sp>
    <dsp:sp modelId="{6933D99E-2263-4A9F-8565-9B3DCBFDA7B6}">
      <dsp:nvSpPr>
        <dsp:cNvPr id="0" name=""/>
        <dsp:cNvSpPr/>
      </dsp:nvSpPr>
      <dsp:spPr>
        <a:xfrm>
          <a:off x="0" y="2235863"/>
          <a:ext cx="7384562" cy="933660"/>
        </a:xfrm>
        <a:prstGeom prst="roundRect">
          <a:avLst/>
        </a:pr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and real-time processing</a:t>
          </a:r>
        </a:p>
      </dsp:txBody>
      <dsp:txXfrm>
        <a:off x="45578" y="2281441"/>
        <a:ext cx="7293406" cy="842504"/>
      </dsp:txXfrm>
    </dsp:sp>
    <dsp:sp modelId="{EF4EB68F-21B3-475A-AAD4-C1D12A70DE1A}">
      <dsp:nvSpPr>
        <dsp:cNvPr id="0" name=""/>
        <dsp:cNvSpPr/>
      </dsp:nvSpPr>
      <dsp:spPr>
        <a:xfrm>
          <a:off x="0" y="3278963"/>
          <a:ext cx="7384562" cy="933660"/>
        </a:xfrm>
        <a:prstGeom prst="roundRect">
          <a:avLst/>
        </a:pr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False positives and negatives</a:t>
          </a:r>
        </a:p>
      </dsp:txBody>
      <dsp:txXfrm>
        <a:off x="45578" y="3324541"/>
        <a:ext cx="7293406" cy="842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6C414-AE71-4C5A-8A9C-5953B8E31FEE}">
      <dsp:nvSpPr>
        <dsp:cNvPr id="0" name=""/>
        <dsp:cNvSpPr/>
      </dsp:nvSpPr>
      <dsp:spPr>
        <a:xfrm>
          <a:off x="-4671706" y="-716170"/>
          <a:ext cx="5564726" cy="5564726"/>
        </a:xfrm>
        <a:prstGeom prst="blockArc">
          <a:avLst>
            <a:gd name="adj1" fmla="val 18900000"/>
            <a:gd name="adj2" fmla="val 2700000"/>
            <a:gd name="adj3" fmla="val 388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A0A051-140D-4C4E-9576-C7CE7680C1D8}">
      <dsp:nvSpPr>
        <dsp:cNvPr id="0" name=""/>
        <dsp:cNvSpPr/>
      </dsp:nvSpPr>
      <dsp:spPr>
        <a:xfrm>
          <a:off x="467719" y="317697"/>
          <a:ext cx="8804407" cy="635726"/>
        </a:xfrm>
        <a:prstGeom prst="round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04608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Quality</a:t>
          </a:r>
        </a:p>
      </dsp:txBody>
      <dsp:txXfrm>
        <a:off x="498753" y="348731"/>
        <a:ext cx="8742339" cy="573658"/>
      </dsp:txXfrm>
    </dsp:sp>
    <dsp:sp modelId="{6E726EBA-DA6F-46E1-9B8C-376D00FEDDD3}">
      <dsp:nvSpPr>
        <dsp:cNvPr id="0" name=""/>
        <dsp:cNvSpPr/>
      </dsp:nvSpPr>
      <dsp:spPr>
        <a:xfrm>
          <a:off x="70390" y="238232"/>
          <a:ext cx="794657" cy="79465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4ED1C-9A64-45A0-A3A8-61D656CFC9A7}">
      <dsp:nvSpPr>
        <dsp:cNvPr id="0" name=""/>
        <dsp:cNvSpPr/>
      </dsp:nvSpPr>
      <dsp:spPr>
        <a:xfrm>
          <a:off x="832196" y="1271452"/>
          <a:ext cx="8439931" cy="635726"/>
        </a:xfrm>
        <a:prstGeom prst="round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04608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Unsupervised learning  is not shortcut</a:t>
          </a:r>
        </a:p>
      </dsp:txBody>
      <dsp:txXfrm>
        <a:off x="863230" y="1302486"/>
        <a:ext cx="8377863" cy="573658"/>
      </dsp:txXfrm>
    </dsp:sp>
    <dsp:sp modelId="{6E8B8B14-AE40-4E8C-89C3-DA2452AD0C09}">
      <dsp:nvSpPr>
        <dsp:cNvPr id="0" name=""/>
        <dsp:cNvSpPr/>
      </dsp:nvSpPr>
      <dsp:spPr>
        <a:xfrm>
          <a:off x="434867" y="1191986"/>
          <a:ext cx="794657" cy="794657"/>
        </a:xfrm>
        <a:prstGeom prst="ellipse">
          <a:avLst/>
        </a:prstGeom>
        <a:blipFill rotWithShape="0"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F6FE-5305-41C1-AC0A-98A8A9287A3B}">
      <dsp:nvSpPr>
        <dsp:cNvPr id="0" name=""/>
        <dsp:cNvSpPr/>
      </dsp:nvSpPr>
      <dsp:spPr>
        <a:xfrm>
          <a:off x="832196" y="2225207"/>
          <a:ext cx="8439931" cy="635726"/>
        </a:xfrm>
        <a:prstGeom prst="round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04608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Real-time ≠ offline systems </a:t>
          </a:r>
        </a:p>
      </dsp:txBody>
      <dsp:txXfrm>
        <a:off x="863230" y="2256241"/>
        <a:ext cx="8377863" cy="573658"/>
      </dsp:txXfrm>
    </dsp:sp>
    <dsp:sp modelId="{5A882784-2C70-4AAF-8EEC-1B317436C425}">
      <dsp:nvSpPr>
        <dsp:cNvPr id="0" name=""/>
        <dsp:cNvSpPr/>
      </dsp:nvSpPr>
      <dsp:spPr>
        <a:xfrm>
          <a:off x="434867" y="2145741"/>
          <a:ext cx="794657" cy="794657"/>
        </a:xfrm>
        <a:prstGeom prst="ellipse">
          <a:avLst/>
        </a:prstGeom>
        <a:blipFill rotWithShape="0"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61782-F0D2-4EB8-9BD2-DB984B4D1D52}">
      <dsp:nvSpPr>
        <dsp:cNvPr id="0" name=""/>
        <dsp:cNvSpPr/>
      </dsp:nvSpPr>
      <dsp:spPr>
        <a:xfrm>
          <a:off x="467719" y="3178961"/>
          <a:ext cx="8804407" cy="635726"/>
        </a:xfrm>
        <a:prstGeom prst="round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04608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Cybersecurity evolves</a:t>
          </a:r>
        </a:p>
      </dsp:txBody>
      <dsp:txXfrm>
        <a:off x="498753" y="3209995"/>
        <a:ext cx="8742339" cy="573658"/>
      </dsp:txXfrm>
    </dsp:sp>
    <dsp:sp modelId="{F918032E-8BC3-4F13-BAF2-C5C40F899FCE}">
      <dsp:nvSpPr>
        <dsp:cNvPr id="0" name=""/>
        <dsp:cNvSpPr/>
      </dsp:nvSpPr>
      <dsp:spPr>
        <a:xfrm>
          <a:off x="70390" y="3099496"/>
          <a:ext cx="794657" cy="794657"/>
        </a:xfrm>
        <a:prstGeom prst="ellipse">
          <a:avLst/>
        </a:prstGeom>
        <a:blipFill rotWithShape="0"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6ECC3621-BAF9-53E9-7D6B-7588950EE8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228DEE7-2041-3AD9-2B40-6D30500B7D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E61E8-F44A-4E28-A9A3-990D0070648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5E359F0-4294-9998-4F5D-0770762660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90CE197-C408-FDE7-2C1F-F1D421AB3A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960DE-F1DC-4935-8779-68D63034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58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CCE52-FD63-4754-952E-031291093F19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F0E4F-5813-4CF9-B8D5-B646114E8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70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FF878E8-45DE-DA20-2A1B-775D111C3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EB7B681-1E6F-B92D-1F02-68EF40942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F7CC308-E65E-EB31-9692-1ACE4BE1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F614-AA04-4C7A-92D3-1909F3EE2362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3D83F91-1BC1-068E-820F-34F155C8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576DE15-D3AD-9C10-6785-FBECB61F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1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B38042B-D0D2-7952-A1EF-1D333BFB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EE7F916-4A98-8AFE-F0B1-3A847F7A9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79A4DE7-DC90-5CE0-582A-E04DBB559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C3F5-7D5C-467F-B7F2-8092F9975173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C14FCA-815B-2888-729A-8C03FCD0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FDBBAAD-0673-2CB0-5191-17DB56C3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8ABBFDCD-080F-70E2-3EE3-511CAABEA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CD52A392-E3C0-317F-DF08-16C801A27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4714AC4-F09E-FC3C-8390-9F39BCC1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116AB-7581-4C92-9904-2A7680B115FF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8D239F6-1FD3-06DA-1D03-3D25E061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63769F8-3937-B106-05CF-6C916526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B40D56-1CB8-22C5-E15B-AA5190D7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D68CDB8-D538-7F88-FA9A-8CF6B9D6B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BF4FE63-1C61-F4FA-E5E1-C1DF0F06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0C351-52EC-49B8-B0ED-1235AA0FBD57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4A25369-1E97-7F3A-271A-C2A628D8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2E84753-B1B6-EA31-5C3C-32F347DF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9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DC7E9B-BF76-E1F3-0B74-311BA909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3453F74-1D4A-8858-55D5-F34B9F07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46B1352-BC2F-B429-3358-5F485033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F536-C0D2-4D8C-B441-F5F1E116E29B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A3E5C3-65E9-5837-E966-5C5B494D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08C58A-8E39-117A-6B91-17F8FC46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47884A-4437-56EB-8DAE-B16A71FD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8B25E92-4FB3-FE7C-F4E3-62A45023F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FC29120D-71B5-8D62-A072-D16DA4FB1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4DA5475-D50C-0D86-540A-42B7828B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2D34-6465-43EE-BA77-0C6ACA19EFA0}" type="datetime1">
              <a:rPr lang="en-US" smtClean="0"/>
              <a:t>7/10/2025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7C7154-B818-E15A-44EE-AE233D6B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8BA9412-6291-FEF4-1019-59AF02A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6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B895E5-0570-C62E-6730-ECC5643D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F2D47DA-076D-576D-EDA0-8D318D040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422D123B-7F58-4541-04B6-647075553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AF30D089-766D-E7D9-EE21-68445897E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B4E4DD55-63E6-3B16-3D47-86E6E9954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4E99CCF9-BB88-2D69-4012-3520B89B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DD265-47D4-4199-9ECA-BCB10AA539A0}" type="datetime1">
              <a:rPr lang="en-US" smtClean="0"/>
              <a:t>7/10/2025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749C38C-84DD-6BDD-0474-56058804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7CFFA5E2-1ECC-DB89-EC33-1C05A4FE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4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596562E-59E8-B828-D592-22537706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8E50C0D-2667-EEE3-D53B-B9155410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DD25E-CA46-495E-9894-770C4FC2F92E}" type="datetime1">
              <a:rPr lang="en-US" smtClean="0"/>
              <a:t>7/10/2025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BD0CBE9-0A47-5741-BD65-206DD3CC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65C7844-732C-3FB1-C0D3-9EF10E21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9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8FD29EA-BFD3-46E7-257A-44E4AB51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AD0E6-50B6-4636-B22E-7A8136526A7D}" type="datetime1">
              <a:rPr lang="en-US" smtClean="0"/>
              <a:t>7/10/2025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FAD5CC1E-B92C-FF36-C8A9-9D3FF59A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618BFCE-F826-70F7-03D0-6113392F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4413E1-F1F4-7CDA-D691-6F5C05A3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2F077B7-2E86-6119-64E9-93512537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74CAD3D-D106-B8A4-5A41-8EFBC17BE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FF4F4D4-C8C3-B712-9FE0-A6BB4E3F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D0BE4-AE94-411F-A501-B4F47CD234D3}" type="datetime1">
              <a:rPr lang="en-US" smtClean="0"/>
              <a:t>7/10/2025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F7E2E22-C4BB-CFA6-78E2-562629C45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AB34A54-601C-AF7E-EBAA-723C05E8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5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ED3028-FACB-AF45-947E-B3CED603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A10D272E-4062-69EC-BF4C-D5B1901A1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E8ADE79-6D3A-E3F5-D220-01D9D364E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E09DF41-F7D1-6A82-57B7-75B80B23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344E-15A0-4E18-AB40-DEC35C0F32D0}" type="datetime1">
              <a:rPr lang="en-US" smtClean="0"/>
              <a:t>7/10/2025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6D2F654-FBD7-4D05-F203-8C856BD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321D57A-0C41-4563-0E3D-B4D4D542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0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12006E19-FDC9-A349-C34F-AB625F1F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65AC0CB-321D-52F6-8D46-39612F713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447F544-72C0-5265-F56F-DE932C330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B6D96-1C58-4655-B2E4-655A9EC8C232}" type="datetime1">
              <a:rPr lang="en-US" smtClean="0"/>
              <a:t>7/10/2025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809E41A-C8E0-96A3-9860-F221560E4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C06F222-611C-1A41-8CF0-30D00281A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92BEC-6000-466E-B293-81DD87EE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1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28878/expected-cost-of-cybercrime-until-2027/" TargetMode="External"/><Relationship Id="rId2" Type="http://schemas.openxmlformats.org/officeDocument/2006/relationships/hyperlink" Target="https://datareportal.com/reports/digital-2022-april-global-statsh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utoencoder" TargetMode="External"/><Relationship Id="rId4" Type="http://schemas.openxmlformats.org/officeDocument/2006/relationships/hyperlink" Target="https://www.researchgate.net/publication/297171228_Intrusion_Detection_and_Prevention_Systems_Overview_of_Snort_and_Suricat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άλογ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CBC3BC6-4841-F4C1-0E17-9043C7F19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9" y="496864"/>
            <a:ext cx="1592871" cy="1592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D1F4D-5087-4B58-D427-656A7A24C9AB}"/>
              </a:ext>
            </a:extLst>
          </p:cNvPr>
          <p:cNvSpPr txBox="1"/>
          <p:nvPr/>
        </p:nvSpPr>
        <p:spPr>
          <a:xfrm>
            <a:off x="1576021" y="2413337"/>
            <a:ext cx="9297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 FOR REAL-TIME NETWORK INTRUSION DETECTION: NETWORK IMPLEMENTATION, ATTACK SIMULATION AND AI ENCHANCEMENT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A9333-AE80-F9A1-7E7B-1979328AAB49}"/>
              </a:ext>
            </a:extLst>
          </p:cNvPr>
          <p:cNvSpPr txBox="1"/>
          <p:nvPr/>
        </p:nvSpPr>
        <p:spPr>
          <a:xfrm>
            <a:off x="2365131" y="4765432"/>
            <a:ext cx="7719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NAME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MOYSIS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MOYSIS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ANTONOPOULOS CHRISTOS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D423E-6BF8-6D81-9AEC-D4DC2A48DFF7}"/>
              </a:ext>
            </a:extLst>
          </p:cNvPr>
          <p:cNvSpPr txBox="1"/>
          <p:nvPr/>
        </p:nvSpPr>
        <p:spPr>
          <a:xfrm>
            <a:off x="1985596" y="775625"/>
            <a:ext cx="822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THESSALY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ELECTRICAL AND COMPUTER ENGINEERING</a:t>
            </a:r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0F1E4432-1526-B825-7FFB-D260607E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7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5F9FA-D6EB-967B-F854-6ABAA860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E557C49-445D-E406-C82D-F636A2826FAE}"/>
              </a:ext>
            </a:extLst>
          </p:cNvPr>
          <p:cNvSpPr/>
          <p:nvPr/>
        </p:nvSpPr>
        <p:spPr>
          <a:xfrm>
            <a:off x="0" y="0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8CDCF93-6DB2-5670-3086-9A56075F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Kitsune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AnomalyDAE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Εικόνα 2" descr="An illustration of Kitsune's anomaly detection algorithm KitNET. | Download  Scientific Diagram">
            <a:extLst>
              <a:ext uri="{FF2B5EF4-FFF2-40B4-BE49-F238E27FC236}">
                <a16:creationId xmlns:a16="http://schemas.microsoft.com/office/drawing/2014/main" id="{7F7C30A2-0CB0-0B11-0348-8388FFAF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7" y="3000151"/>
            <a:ext cx="4700954" cy="24943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39F01-91CD-7625-834F-31ACB2EABE9F}"/>
              </a:ext>
            </a:extLst>
          </p:cNvPr>
          <p:cNvSpPr txBox="1"/>
          <p:nvPr/>
        </p:nvSpPr>
        <p:spPr>
          <a:xfrm>
            <a:off x="325316" y="1668669"/>
            <a:ext cx="541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Kitsune: An ensemble of Autoencoders for Online Network Intrusion Detection</a:t>
            </a:r>
          </a:p>
        </p:txBody>
      </p:sp>
      <p:pic>
        <p:nvPicPr>
          <p:cNvPr id="8" name="Εικόνα 7" descr="Attributed Graph-based Anomaly Detection and Its Application in  Cybersecurity - NSFOCUS, Inc., a global network and cyber security leader,  protects enterprises and carriers from advanced cyber attacks.">
            <a:extLst>
              <a:ext uri="{FF2B5EF4-FFF2-40B4-BE49-F238E27FC236}">
                <a16:creationId xmlns:a16="http://schemas.microsoft.com/office/drawing/2014/main" id="{A073DEFD-413E-A436-ECD4-87962E33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32" y="2887315"/>
            <a:ext cx="4256941" cy="26055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31739C-9E84-96B3-3330-0F0389B85D43}"/>
              </a:ext>
            </a:extLst>
          </p:cNvPr>
          <p:cNvSpPr txBox="1"/>
          <p:nvPr/>
        </p:nvSpPr>
        <p:spPr>
          <a:xfrm>
            <a:off x="6886722" y="1664273"/>
            <a:ext cx="4954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AnomalyDAE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Dual autoencoder for anomaly detection on attributed networks</a:t>
            </a:r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A7FAD003-3A66-659F-D8B7-59B645115F32}"/>
              </a:ext>
            </a:extLst>
          </p:cNvPr>
          <p:cNvCxnSpPr>
            <a:cxnSpLocks/>
          </p:cNvCxnSpPr>
          <p:nvPr/>
        </p:nvCxnSpPr>
        <p:spPr>
          <a:xfrm>
            <a:off x="1273419" y="2372159"/>
            <a:ext cx="36927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DAE2660A-0455-9DDA-4D9D-F0DB73A52118}"/>
              </a:ext>
            </a:extLst>
          </p:cNvPr>
          <p:cNvCxnSpPr>
            <a:cxnSpLocks/>
          </p:cNvCxnSpPr>
          <p:nvPr/>
        </p:nvCxnSpPr>
        <p:spPr>
          <a:xfrm>
            <a:off x="7517717" y="2372159"/>
            <a:ext cx="36927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F00E71E-7937-6A93-1CEE-91A65278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3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A983-F744-CF06-A813-48F3150F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00720560-070A-261C-E941-38AEFB124681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FCB1F4D-7157-EF54-4D8F-4F60591D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40" y="2766217"/>
            <a:ext cx="698919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FEATURE SELECTION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4F80D80-7D58-2892-D32E-67DB67B5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D6350-3544-64DA-1057-F1E13B4B2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6EA8DDA-7520-F32F-8B5F-264B82FD3866}"/>
              </a:ext>
            </a:extLst>
          </p:cNvPr>
          <p:cNvSpPr/>
          <p:nvPr/>
        </p:nvSpPr>
        <p:spPr>
          <a:xfrm>
            <a:off x="0" y="0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1A825CF-75F0-4158-B3B2-0A6FBA79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AF91A-F682-A335-597A-B7B66491C124}"/>
              </a:ext>
            </a:extLst>
          </p:cNvPr>
          <p:cNvSpPr txBox="1"/>
          <p:nvPr/>
        </p:nvSpPr>
        <p:spPr>
          <a:xfrm>
            <a:off x="912672" y="1880550"/>
            <a:ext cx="224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UNSW-NB15</a:t>
            </a:r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95075AFE-6905-4C5A-3472-CC4B34B21FBD}"/>
              </a:ext>
            </a:extLst>
          </p:cNvPr>
          <p:cNvCxnSpPr>
            <a:cxnSpLocks/>
          </p:cNvCxnSpPr>
          <p:nvPr/>
        </p:nvCxnSpPr>
        <p:spPr>
          <a:xfrm>
            <a:off x="991345" y="2278309"/>
            <a:ext cx="20843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A885D-5F1E-21D2-D550-B6E781070522}"/>
              </a:ext>
            </a:extLst>
          </p:cNvPr>
          <p:cNvSpPr txBox="1"/>
          <p:nvPr/>
        </p:nvSpPr>
        <p:spPr>
          <a:xfrm>
            <a:off x="4182567" y="1861960"/>
            <a:ext cx="194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Kyoto 2006+</a:t>
            </a:r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17E1CB26-53E0-C659-5F17-A57A3C40448E}"/>
              </a:ext>
            </a:extLst>
          </p:cNvPr>
          <p:cNvCxnSpPr>
            <a:cxnSpLocks/>
          </p:cNvCxnSpPr>
          <p:nvPr/>
        </p:nvCxnSpPr>
        <p:spPr>
          <a:xfrm>
            <a:off x="4171860" y="2278309"/>
            <a:ext cx="20147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92BBB0-5D28-7135-4510-E3792815887B}"/>
              </a:ext>
            </a:extLst>
          </p:cNvPr>
          <p:cNvSpPr txBox="1"/>
          <p:nvPr/>
        </p:nvSpPr>
        <p:spPr>
          <a:xfrm>
            <a:off x="1393773" y="2356482"/>
            <a:ext cx="123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65721-98DF-12B9-760C-32784FA4B39E}"/>
              </a:ext>
            </a:extLst>
          </p:cNvPr>
          <p:cNvSpPr txBox="1"/>
          <p:nvPr/>
        </p:nvSpPr>
        <p:spPr>
          <a:xfrm>
            <a:off x="4544080" y="2356482"/>
            <a:ext cx="128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Real-world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FA3636-E507-76CB-6A84-A70F7905F83F}"/>
              </a:ext>
            </a:extLst>
          </p:cNvPr>
          <p:cNvSpPr txBox="1"/>
          <p:nvPr/>
        </p:nvSpPr>
        <p:spPr>
          <a:xfrm>
            <a:off x="1500009" y="2802274"/>
            <a:ext cx="102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210D6-1DF7-32DF-360C-D9FDD784923F}"/>
              </a:ext>
            </a:extLst>
          </p:cNvPr>
          <p:cNvSpPr txBox="1"/>
          <p:nvPr/>
        </p:nvSpPr>
        <p:spPr>
          <a:xfrm>
            <a:off x="838200" y="3248066"/>
            <a:ext cx="251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+ 9 attack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2AD46-A693-3466-6838-14D281711A26}"/>
              </a:ext>
            </a:extLst>
          </p:cNvPr>
          <p:cNvSpPr txBox="1"/>
          <p:nvPr/>
        </p:nvSpPr>
        <p:spPr>
          <a:xfrm>
            <a:off x="4301922" y="2796066"/>
            <a:ext cx="178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Partially labeled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BEC66-A4C3-73EA-3C3A-8061B5F6367A}"/>
              </a:ext>
            </a:extLst>
          </p:cNvPr>
          <p:cNvSpPr txBox="1"/>
          <p:nvPr/>
        </p:nvSpPr>
        <p:spPr>
          <a:xfrm>
            <a:off x="4552595" y="3252394"/>
            <a:ext cx="128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traffic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159F0-3719-DBE7-0BE6-E5943C318C52}"/>
              </a:ext>
            </a:extLst>
          </p:cNvPr>
          <p:cNvSpPr txBox="1"/>
          <p:nvPr/>
        </p:nvSpPr>
        <p:spPr>
          <a:xfrm>
            <a:off x="7181287" y="1880549"/>
            <a:ext cx="4809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perpsectives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Times New Roman" panose="02020603050405020304" pitchFamily="18" charset="0"/>
              <a:buChar char="‑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ensures broader coverage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4310F-4950-822B-D639-6128D7C44023}"/>
              </a:ext>
            </a:extLst>
          </p:cNvPr>
          <p:cNvSpPr txBox="1"/>
          <p:nvPr/>
        </p:nvSpPr>
        <p:spPr>
          <a:xfrm>
            <a:off x="3221462" y="2017982"/>
            <a:ext cx="905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AA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1026" name="Picture 2" descr="Spark Configurations to Optimize Decision Tree Classification on UNSW-NB15">
            <a:extLst>
              <a:ext uri="{FF2B5EF4-FFF2-40B4-BE49-F238E27FC236}">
                <a16:creationId xmlns:a16="http://schemas.microsoft.com/office/drawing/2014/main" id="{03F55507-1B0D-6280-0025-53EEB8C0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87" y="3165398"/>
            <a:ext cx="3568084" cy="29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A32C197C-9F4B-EDCE-F0B6-4272B4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5024D-83F8-CEF1-92B7-AB5FB998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4EF177EC-0181-6512-2D5F-9DE198FC1F9B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A4654AD-CCAD-2834-15BD-1781F3F8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graphicFrame>
        <p:nvGraphicFramePr>
          <p:cNvPr id="9" name="Πίνακας 8">
            <a:extLst>
              <a:ext uri="{FF2B5EF4-FFF2-40B4-BE49-F238E27FC236}">
                <a16:creationId xmlns:a16="http://schemas.microsoft.com/office/drawing/2014/main" id="{42676E03-E801-5672-722A-2A9617850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11251"/>
              </p:ext>
            </p:extLst>
          </p:nvPr>
        </p:nvGraphicFramePr>
        <p:xfrm>
          <a:off x="7097629" y="3181006"/>
          <a:ext cx="4291342" cy="277232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45671">
                  <a:extLst>
                    <a:ext uri="{9D8B030D-6E8A-4147-A177-3AD203B41FA5}">
                      <a16:colId xmlns:a16="http://schemas.microsoft.com/office/drawing/2014/main" val="476742609"/>
                    </a:ext>
                  </a:extLst>
                </a:gridCol>
                <a:gridCol w="2145671">
                  <a:extLst>
                    <a:ext uri="{9D8B030D-6E8A-4147-A177-3AD203B41FA5}">
                      <a16:colId xmlns:a16="http://schemas.microsoft.com/office/drawing/2014/main" val="109944079"/>
                    </a:ext>
                  </a:extLst>
                </a:gridCol>
              </a:tblGrid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dbytes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Bytes sent from destination to source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2157551723"/>
                  </a:ext>
                </a:extLst>
              </a:tr>
              <a:tr h="578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sload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Average bits/second from source to destination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1940238266"/>
                  </a:ext>
                </a:extLst>
              </a:tr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sttl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Time to live (TTL) value from source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3417083361"/>
                  </a:ext>
                </a:extLst>
              </a:tr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dttl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TTL value from destination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4195198240"/>
                  </a:ext>
                </a:extLst>
              </a:tr>
              <a:tr h="578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dload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Average bits/second from destination to source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1496168540"/>
                  </a:ext>
                </a:extLst>
              </a:tr>
            </a:tbl>
          </a:graphicData>
        </a:graphic>
      </p:graphicFrame>
      <p:graphicFrame>
        <p:nvGraphicFramePr>
          <p:cNvPr id="15" name="Πίνακας 14">
            <a:extLst>
              <a:ext uri="{FF2B5EF4-FFF2-40B4-BE49-F238E27FC236}">
                <a16:creationId xmlns:a16="http://schemas.microsoft.com/office/drawing/2014/main" id="{EB6F1F30-1C8B-F91E-2AFF-7017BAC7F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752731"/>
              </p:ext>
            </p:extLst>
          </p:nvPr>
        </p:nvGraphicFramePr>
        <p:xfrm>
          <a:off x="803029" y="2916240"/>
          <a:ext cx="4291342" cy="296942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45671">
                  <a:extLst>
                    <a:ext uri="{9D8B030D-6E8A-4147-A177-3AD203B41FA5}">
                      <a16:colId xmlns:a16="http://schemas.microsoft.com/office/drawing/2014/main" val="738742997"/>
                    </a:ext>
                  </a:extLst>
                </a:gridCol>
                <a:gridCol w="2145671">
                  <a:extLst>
                    <a:ext uri="{9D8B030D-6E8A-4147-A177-3AD203B41FA5}">
                      <a16:colId xmlns:a16="http://schemas.microsoft.com/office/drawing/2014/main" val="175393305"/>
                    </a:ext>
                  </a:extLst>
                </a:gridCol>
              </a:tblGrid>
              <a:tr h="24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78178"/>
                  </a:ext>
                </a:extLst>
              </a:tr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dur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Duration of the flow (seconds)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1642844287"/>
                  </a:ext>
                </a:extLst>
              </a:tr>
              <a:tr h="286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proto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Transport-layer protocol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1120424412"/>
                  </a:ext>
                </a:extLst>
              </a:tr>
              <a:tr h="261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state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Connection state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2023304427"/>
                  </a:ext>
                </a:extLst>
              </a:tr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spkts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Packets sent by the source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3451829665"/>
                  </a:ext>
                </a:extLst>
              </a:tr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dpkts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Packets received by the destination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1263530913"/>
                  </a:ext>
                </a:extLst>
              </a:tr>
              <a:tr h="53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 err="1">
                          <a:solidFill>
                            <a:schemeClr val="tx1"/>
                          </a:solidFill>
                          <a:effectLst/>
                        </a:rPr>
                        <a:t>sbytes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Bytes sent from source to destination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/>
                </a:tc>
                <a:extLst>
                  <a:ext uri="{0D108BD9-81ED-4DB2-BD59-A6C34878D82A}">
                    <a16:rowId xmlns:a16="http://schemas.microsoft.com/office/drawing/2014/main" val="4220602142"/>
                  </a:ext>
                </a:extLst>
              </a:tr>
            </a:tbl>
          </a:graphicData>
        </a:graphic>
      </p:graphicFrame>
      <p:graphicFrame>
        <p:nvGraphicFramePr>
          <p:cNvPr id="16" name="Πίνακας 15">
            <a:extLst>
              <a:ext uri="{FF2B5EF4-FFF2-40B4-BE49-F238E27FC236}">
                <a16:creationId xmlns:a16="http://schemas.microsoft.com/office/drawing/2014/main" id="{B7292E81-3F59-E679-F2C6-7207542A1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58434"/>
              </p:ext>
            </p:extLst>
          </p:nvPr>
        </p:nvGraphicFramePr>
        <p:xfrm>
          <a:off x="7097629" y="2916240"/>
          <a:ext cx="4291342" cy="264668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45671">
                  <a:extLst>
                    <a:ext uri="{9D8B030D-6E8A-4147-A177-3AD203B41FA5}">
                      <a16:colId xmlns:a16="http://schemas.microsoft.com/office/drawing/2014/main" val="1934613890"/>
                    </a:ext>
                  </a:extLst>
                </a:gridCol>
                <a:gridCol w="2145671">
                  <a:extLst>
                    <a:ext uri="{9D8B030D-6E8A-4147-A177-3AD203B41FA5}">
                      <a16:colId xmlns:a16="http://schemas.microsoft.com/office/drawing/2014/main" val="2207257460"/>
                    </a:ext>
                  </a:extLst>
                </a:gridCol>
              </a:tblGrid>
              <a:tr h="24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038" marR="49038" marT="0" marB="0">
                    <a:solidFill>
                      <a:srgbClr val="8AA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335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3D3B627-6063-1846-59EC-0798D7501397}"/>
              </a:ext>
            </a:extLst>
          </p:cNvPr>
          <p:cNvSpPr txBox="1"/>
          <p:nvPr/>
        </p:nvSpPr>
        <p:spPr>
          <a:xfrm>
            <a:off x="803029" y="1511198"/>
            <a:ext cx="50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selected features can be obtained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real-time.</a:t>
            </a:r>
          </a:p>
          <a:p>
            <a:pPr marL="285750" indent="-285750">
              <a:buFont typeface="Times New Roman" panose="02020603050405020304" pitchFamily="18" charset="0"/>
              <a:buChar char="‑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were derived from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UNSW-NB15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54614-CF61-01B5-C2BD-167AD23D929D}"/>
              </a:ext>
            </a:extLst>
          </p:cNvPr>
          <p:cNvSpPr txBox="1"/>
          <p:nvPr/>
        </p:nvSpPr>
        <p:spPr>
          <a:xfrm>
            <a:off x="7097629" y="1511198"/>
            <a:ext cx="425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features had no missing values.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3525E2E-85A3-8028-59DE-12D017F6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6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5E2CA-691A-31DA-30E2-01F874E3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857D65DD-61A0-E015-166F-0140B0133F09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E4C2C2D-1B63-FDDE-0CBA-4068DE79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40" y="2766217"/>
            <a:ext cx="698919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AND ARCHITECTURE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9902E109-5CA2-2B2C-ACDE-7000368A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4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1E0C-80F5-301E-6C0F-A794FEFF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C90836C-B2CB-93F7-596F-1BDAE7A56FD8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AAB70F0-8C6F-95E3-DDE5-915F151F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8" name="Γραφικό 7">
            <a:extLst>
              <a:ext uri="{FF2B5EF4-FFF2-40B4-BE49-F238E27FC236}">
                <a16:creationId xmlns:a16="http://schemas.microsoft.com/office/drawing/2014/main" id="{E04448B2-8D5D-355C-1ED0-B7DDA0018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021" y="1797156"/>
            <a:ext cx="11037960" cy="3759306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F734C0AE-E4E9-09D8-AE2F-539EDADF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6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A957-B38A-08BA-A79F-86A957B21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2DF4FA3-5303-FDCB-20F0-D3A44EAC2E05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2522C54-5CDD-A9CA-C9F2-66A75E31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Anomaly Detection System</a:t>
            </a:r>
          </a:p>
        </p:txBody>
      </p:sp>
      <p:pic>
        <p:nvPicPr>
          <p:cNvPr id="9" name="Γραφικό 1">
            <a:extLst>
              <a:ext uri="{FF2B5EF4-FFF2-40B4-BE49-F238E27FC236}">
                <a16:creationId xmlns:a16="http://schemas.microsoft.com/office/drawing/2014/main" id="{66750AA6-4740-7CBC-8896-FF905221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813" y="3895929"/>
            <a:ext cx="10006374" cy="2349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9815FF-9001-C399-3CBD-B783D12FA68E}"/>
              </a:ext>
            </a:extLst>
          </p:cNvPr>
          <p:cNvSpPr txBox="1"/>
          <p:nvPr/>
        </p:nvSpPr>
        <p:spPr>
          <a:xfrm>
            <a:off x="969721" y="1647670"/>
            <a:ext cx="427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0CD09D28-C04B-B4B1-4FD4-706CAC2C9CD7}"/>
              </a:ext>
            </a:extLst>
          </p:cNvPr>
          <p:cNvCxnSpPr>
            <a:cxnSpLocks/>
          </p:cNvCxnSpPr>
          <p:nvPr/>
        </p:nvCxnSpPr>
        <p:spPr>
          <a:xfrm>
            <a:off x="2154117" y="2071589"/>
            <a:ext cx="20187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3C89B7-2227-D7BE-540B-EEECDAAEC04B}"/>
              </a:ext>
            </a:extLst>
          </p:cNvPr>
          <p:cNvSpPr txBox="1"/>
          <p:nvPr/>
        </p:nvSpPr>
        <p:spPr>
          <a:xfrm>
            <a:off x="6224954" y="1647670"/>
            <a:ext cx="477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Ευθεία γραμμή σύνδεσης 17">
            <a:extLst>
              <a:ext uri="{FF2B5EF4-FFF2-40B4-BE49-F238E27FC236}">
                <a16:creationId xmlns:a16="http://schemas.microsoft.com/office/drawing/2014/main" id="{6D75B808-273B-F687-11C0-00151B9F3311}"/>
              </a:ext>
            </a:extLst>
          </p:cNvPr>
          <p:cNvCxnSpPr>
            <a:cxnSpLocks/>
          </p:cNvCxnSpPr>
          <p:nvPr/>
        </p:nvCxnSpPr>
        <p:spPr>
          <a:xfrm>
            <a:off x="6789841" y="2071589"/>
            <a:ext cx="36256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23AF95-5E5F-242E-4968-4D0BF7594332}"/>
              </a:ext>
            </a:extLst>
          </p:cNvPr>
          <p:cNvSpPr txBox="1"/>
          <p:nvPr/>
        </p:nvSpPr>
        <p:spPr>
          <a:xfrm>
            <a:off x="7021491" y="1959865"/>
            <a:ext cx="4273063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Adam, learning rate 0.001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maximum with early stopping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C54C0-FCDD-A646-468E-8BDF76E0134A}"/>
              </a:ext>
            </a:extLst>
          </p:cNvPr>
          <p:cNvSpPr txBox="1"/>
          <p:nvPr/>
        </p:nvSpPr>
        <p:spPr>
          <a:xfrm>
            <a:off x="1433145" y="1959866"/>
            <a:ext cx="3809638" cy="167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unknown/zero-day attacks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to noise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efficiency</a:t>
            </a:r>
            <a:endParaRPr lang="en-US" dirty="0"/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0B6495E4-5C2F-7964-BB55-DAD2ECA0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0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EE454-147C-E7F5-2C1F-5C6E4DDA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CAE83D60-F462-830F-F538-69E6E32291A7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F1C7FCB-7631-C48B-1F79-740E54DA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LightGBM Attack Classifier System</a:t>
            </a:r>
          </a:p>
        </p:txBody>
      </p:sp>
      <p:pic>
        <p:nvPicPr>
          <p:cNvPr id="3" name="Γραφικό 1">
            <a:extLst>
              <a:ext uri="{FF2B5EF4-FFF2-40B4-BE49-F238E27FC236}">
                <a16:creationId xmlns:a16="http://schemas.microsoft.com/office/drawing/2014/main" id="{519E858D-D7AA-4864-6E39-616558A11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0841" y="2242453"/>
            <a:ext cx="6758354" cy="3035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6EBB3-32C4-3035-FDFA-BB2654F79F09}"/>
              </a:ext>
            </a:extLst>
          </p:cNvPr>
          <p:cNvSpPr txBox="1"/>
          <p:nvPr/>
        </p:nvSpPr>
        <p:spPr>
          <a:xfrm>
            <a:off x="162805" y="2610300"/>
            <a:ext cx="477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9B0FCD23-CDBC-69D1-C93F-606520BE0E62}"/>
              </a:ext>
            </a:extLst>
          </p:cNvPr>
          <p:cNvCxnSpPr>
            <a:cxnSpLocks/>
          </p:cNvCxnSpPr>
          <p:nvPr/>
        </p:nvCxnSpPr>
        <p:spPr>
          <a:xfrm>
            <a:off x="727692" y="3034219"/>
            <a:ext cx="36256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9F2926-3BAF-0F40-32E3-4731F9AC7BA5}"/>
              </a:ext>
            </a:extLst>
          </p:cNvPr>
          <p:cNvSpPr txBox="1"/>
          <p:nvPr/>
        </p:nvSpPr>
        <p:spPr>
          <a:xfrm>
            <a:off x="846243" y="2972672"/>
            <a:ext cx="350712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 in training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leaves: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Depth: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3" name="Θέση αριθμού διαφάνειας 12">
            <a:extLst>
              <a:ext uri="{FF2B5EF4-FFF2-40B4-BE49-F238E27FC236}">
                <a16:creationId xmlns:a16="http://schemas.microsoft.com/office/drawing/2014/main" id="{DADFBA8E-D526-B6F7-EC6D-6172788A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7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D5E7-3D39-A85D-05C5-8D5CB7C8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C934DC1B-2035-BE10-0F42-B45C69A4BAFF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AD2A9D1-54C5-BE60-2C88-48EB5E90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40" y="2766217"/>
            <a:ext cx="698919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PROTOTYPE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C9958E2-F7C1-6AFF-64D7-0A040066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8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EA488-A1C0-92C8-0EC4-DA0E7B34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6695943-4602-546F-449A-5931C681761B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72D51C9-322C-ED46-93B3-96EEB9CB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Environment</a:t>
            </a:r>
          </a:p>
        </p:txBody>
      </p:sp>
      <p:pic>
        <p:nvPicPr>
          <p:cNvPr id="5" name="Γραφικό 1">
            <a:extLst>
              <a:ext uri="{FF2B5EF4-FFF2-40B4-BE49-F238E27FC236}">
                <a16:creationId xmlns:a16="http://schemas.microsoft.com/office/drawing/2014/main" id="{388F67F9-AF42-B781-704F-3D58841A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6485" y="1978635"/>
            <a:ext cx="5401261" cy="3023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6CD84-F52C-BB38-B4E2-4F0B92958277}"/>
              </a:ext>
            </a:extLst>
          </p:cNvPr>
          <p:cNvSpPr txBox="1"/>
          <p:nvPr/>
        </p:nvSpPr>
        <p:spPr>
          <a:xfrm>
            <a:off x="838200" y="2538870"/>
            <a:ext cx="364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Victim Machine: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20.04 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9F170-A97D-4447-939E-31AFEC5DA44C}"/>
              </a:ext>
            </a:extLst>
          </p:cNvPr>
          <p:cNvSpPr txBox="1"/>
          <p:nvPr/>
        </p:nvSpPr>
        <p:spPr>
          <a:xfrm>
            <a:off x="838200" y="3105341"/>
            <a:ext cx="385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Attacker Machine: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 Linux 2021.4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BD392-0D45-5E32-0B14-F68AB8AF0AF3}"/>
              </a:ext>
            </a:extLst>
          </p:cNvPr>
          <p:cNvSpPr txBox="1"/>
          <p:nvPr/>
        </p:nvSpPr>
        <p:spPr>
          <a:xfrm>
            <a:off x="1685403" y="1978635"/>
            <a:ext cx="194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E73BB09F-DDED-78FE-A778-7409FEF9A140}"/>
              </a:ext>
            </a:extLst>
          </p:cNvPr>
          <p:cNvCxnSpPr>
            <a:cxnSpLocks/>
          </p:cNvCxnSpPr>
          <p:nvPr/>
        </p:nvCxnSpPr>
        <p:spPr>
          <a:xfrm>
            <a:off x="1646277" y="2474181"/>
            <a:ext cx="20286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DEA925-AF8C-C98B-DE2D-EEBA84241824}"/>
              </a:ext>
            </a:extLst>
          </p:cNvPr>
          <p:cNvSpPr txBox="1"/>
          <p:nvPr/>
        </p:nvSpPr>
        <p:spPr>
          <a:xfrm>
            <a:off x="838200" y="4405199"/>
            <a:ext cx="364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Interface: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ens33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233BE-3A56-3F5F-31F9-066A51D580D9}"/>
              </a:ext>
            </a:extLst>
          </p:cNvPr>
          <p:cNvSpPr txBox="1"/>
          <p:nvPr/>
        </p:nvSpPr>
        <p:spPr>
          <a:xfrm>
            <a:off x="838199" y="4971670"/>
            <a:ext cx="404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Monitoring: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Network Interface Card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E4851-6E9E-A7CF-AB47-94FD5E3DF7D8}"/>
              </a:ext>
            </a:extLst>
          </p:cNvPr>
          <p:cNvSpPr txBox="1"/>
          <p:nvPr/>
        </p:nvSpPr>
        <p:spPr>
          <a:xfrm>
            <a:off x="1201720" y="3838728"/>
            <a:ext cx="291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Ευθεία γραμμή σύνδεσης 18">
            <a:extLst>
              <a:ext uri="{FF2B5EF4-FFF2-40B4-BE49-F238E27FC236}">
                <a16:creationId xmlns:a16="http://schemas.microsoft.com/office/drawing/2014/main" id="{3DB43DF6-443D-CF46-180E-C6723C6648C0}"/>
              </a:ext>
            </a:extLst>
          </p:cNvPr>
          <p:cNvCxnSpPr>
            <a:cxnSpLocks/>
          </p:cNvCxnSpPr>
          <p:nvPr/>
        </p:nvCxnSpPr>
        <p:spPr>
          <a:xfrm>
            <a:off x="1646277" y="4340510"/>
            <a:ext cx="20286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Θέση αριθμού διαφάνειας 20">
            <a:extLst>
              <a:ext uri="{FF2B5EF4-FFF2-40B4-BE49-F238E27FC236}">
                <a16:creationId xmlns:a16="http://schemas.microsoft.com/office/drawing/2014/main" id="{F0A53FEA-34CC-6BA9-F166-2AB7908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824BA-142D-0C3F-9BBA-3C8C5FEC4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5A3EFF84-DB26-BD12-443E-12AD3EA15174}"/>
              </a:ext>
            </a:extLst>
          </p:cNvPr>
          <p:cNvSpPr/>
          <p:nvPr/>
        </p:nvSpPr>
        <p:spPr>
          <a:xfrm>
            <a:off x="0" y="0"/>
            <a:ext cx="3358662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7FC1DA6-0FF0-01D2-D96D-1DDB2C30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358662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Θέση περιεχομένου 2">
            <a:extLst>
              <a:ext uri="{FF2B5EF4-FFF2-40B4-BE49-F238E27FC236}">
                <a16:creationId xmlns:a16="http://schemas.microsoft.com/office/drawing/2014/main" id="{67F87B52-72D2-4306-E20F-900256807E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312197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6FE70A0-F8BB-75C2-C3ED-37CC7821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7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BBA3-0278-8A34-B1D4-CC8420E9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426A1D8-1248-9E60-95A2-A57491259309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17ACA1-E688-4E60-EEE7-15A8ACCC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2411E-D110-0CC7-EA98-00DA586AF2EB}"/>
              </a:ext>
            </a:extLst>
          </p:cNvPr>
          <p:cNvSpPr txBox="1"/>
          <p:nvPr/>
        </p:nvSpPr>
        <p:spPr>
          <a:xfrm>
            <a:off x="838199" y="2542965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Scappy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Packet-sniffing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70A58E-387D-04AC-C247-75931F4BE757}"/>
              </a:ext>
            </a:extLst>
          </p:cNvPr>
          <p:cNvSpPr txBox="1"/>
          <p:nvPr/>
        </p:nvSpPr>
        <p:spPr>
          <a:xfrm>
            <a:off x="838199" y="3837748"/>
            <a:ext cx="46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Evaluation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FAE920-26E4-D8B9-0290-3D4C6DCC700C}"/>
              </a:ext>
            </a:extLst>
          </p:cNvPr>
          <p:cNvSpPr txBox="1"/>
          <p:nvPr/>
        </p:nvSpPr>
        <p:spPr>
          <a:xfrm>
            <a:off x="838199" y="4484079"/>
            <a:ext cx="364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Imbalanced-learn: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14A1CE-AC5E-B44C-12F9-2E605552D2C2}"/>
              </a:ext>
            </a:extLst>
          </p:cNvPr>
          <p:cNvSpPr txBox="1"/>
          <p:nvPr/>
        </p:nvSpPr>
        <p:spPr>
          <a:xfrm>
            <a:off x="838199" y="5132531"/>
            <a:ext cx="364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saving and loading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EF5EBD-92FA-070C-DF26-9AD91CD536BF}"/>
              </a:ext>
            </a:extLst>
          </p:cNvPr>
          <p:cNvSpPr txBox="1"/>
          <p:nvPr/>
        </p:nvSpPr>
        <p:spPr>
          <a:xfrm>
            <a:off x="838199" y="3191581"/>
            <a:ext cx="425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2D49F-788A-7081-658E-43A3300F1AF3}"/>
              </a:ext>
            </a:extLst>
          </p:cNvPr>
          <p:cNvSpPr txBox="1"/>
          <p:nvPr/>
        </p:nvSpPr>
        <p:spPr>
          <a:xfrm>
            <a:off x="6954716" y="2542965"/>
            <a:ext cx="439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scanning and reconnaissance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69971-B434-1C40-B988-27F2757F6F7D}"/>
              </a:ext>
            </a:extLst>
          </p:cNvPr>
          <p:cNvSpPr txBox="1"/>
          <p:nvPr/>
        </p:nvSpPr>
        <p:spPr>
          <a:xfrm>
            <a:off x="6954717" y="3191581"/>
            <a:ext cx="25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Metasploit: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008D7-31EF-4A9B-80BC-C47DBC677CDC}"/>
              </a:ext>
            </a:extLst>
          </p:cNvPr>
          <p:cNvSpPr txBox="1"/>
          <p:nvPr/>
        </p:nvSpPr>
        <p:spPr>
          <a:xfrm>
            <a:off x="6954716" y="3837748"/>
            <a:ext cx="439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Hydra: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 attacks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BF266-07E0-BCFD-312A-BB4450C45BF6}"/>
              </a:ext>
            </a:extLst>
          </p:cNvPr>
          <p:cNvSpPr txBox="1"/>
          <p:nvPr/>
        </p:nvSpPr>
        <p:spPr>
          <a:xfrm>
            <a:off x="913992" y="1735241"/>
            <a:ext cx="363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Ευθεία γραμμή σύνδεσης 27">
            <a:extLst>
              <a:ext uri="{FF2B5EF4-FFF2-40B4-BE49-F238E27FC236}">
                <a16:creationId xmlns:a16="http://schemas.microsoft.com/office/drawing/2014/main" id="{533A9436-89E3-0393-9B92-BDA682BD6D38}"/>
              </a:ext>
            </a:extLst>
          </p:cNvPr>
          <p:cNvCxnSpPr>
            <a:cxnSpLocks/>
          </p:cNvCxnSpPr>
          <p:nvPr/>
        </p:nvCxnSpPr>
        <p:spPr>
          <a:xfrm>
            <a:off x="1716616" y="2230787"/>
            <a:ext cx="20286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2FFDF4D-9ED2-A1A9-1466-4F7F95A74681}"/>
              </a:ext>
            </a:extLst>
          </p:cNvPr>
          <p:cNvSpPr txBox="1"/>
          <p:nvPr/>
        </p:nvSpPr>
        <p:spPr>
          <a:xfrm>
            <a:off x="7754817" y="1735241"/>
            <a:ext cx="279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Simulation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Ευθεία γραμμή σύνδεσης 29">
            <a:extLst>
              <a:ext uri="{FF2B5EF4-FFF2-40B4-BE49-F238E27FC236}">
                <a16:creationId xmlns:a16="http://schemas.microsoft.com/office/drawing/2014/main" id="{A6020F0F-27CC-4B88-98B6-DF08D2F22AA0}"/>
              </a:ext>
            </a:extLst>
          </p:cNvPr>
          <p:cNvCxnSpPr>
            <a:cxnSpLocks/>
          </p:cNvCxnSpPr>
          <p:nvPr/>
        </p:nvCxnSpPr>
        <p:spPr>
          <a:xfrm>
            <a:off x="8108623" y="2230787"/>
            <a:ext cx="20286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0C00CFA-5DC0-1B35-9A96-4A024E0CAF0E}"/>
              </a:ext>
            </a:extLst>
          </p:cNvPr>
          <p:cNvSpPr txBox="1"/>
          <p:nvPr/>
        </p:nvSpPr>
        <p:spPr>
          <a:xfrm>
            <a:off x="838198" y="5780983"/>
            <a:ext cx="3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iptables: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Blocking and unblocking.</a:t>
            </a:r>
          </a:p>
        </p:txBody>
      </p:sp>
      <p:sp>
        <p:nvSpPr>
          <p:cNvPr id="32" name="Θέση αριθμού διαφάνειας 31">
            <a:extLst>
              <a:ext uri="{FF2B5EF4-FFF2-40B4-BE49-F238E27FC236}">
                <a16:creationId xmlns:a16="http://schemas.microsoft.com/office/drawing/2014/main" id="{FB7846AF-F601-CAA3-BABF-8383768F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75A5-2565-CF95-0AA5-87C358141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CF7BA8E5-482D-B5AB-CC0D-9FB18FF3D5CC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D12BF87-76D6-58D8-8BC7-D5172237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A116F-159A-7737-1176-B70290E7C836}"/>
              </a:ext>
            </a:extLst>
          </p:cNvPr>
          <p:cNvSpPr txBox="1"/>
          <p:nvPr/>
        </p:nvSpPr>
        <p:spPr>
          <a:xfrm>
            <a:off x="1075592" y="2899092"/>
            <a:ext cx="467457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Handling Missing Values</a:t>
            </a:r>
          </a:p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encoding</a:t>
            </a:r>
          </a:p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and normalization</a:t>
            </a:r>
          </a:p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(SMOTE)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B0F0C-0738-18E0-ED2B-0D0C3F363B51}"/>
              </a:ext>
            </a:extLst>
          </p:cNvPr>
          <p:cNvSpPr txBox="1"/>
          <p:nvPr/>
        </p:nvSpPr>
        <p:spPr>
          <a:xfrm>
            <a:off x="838200" y="2327756"/>
            <a:ext cx="658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pipeline includes: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Εικόνα 11" descr="Illustration of the SMOTE oversampling approach. | Download Scientific  Diagram">
            <a:extLst>
              <a:ext uri="{FF2B5EF4-FFF2-40B4-BE49-F238E27FC236}">
                <a16:creationId xmlns:a16="http://schemas.microsoft.com/office/drawing/2014/main" id="{91AAA69F-653C-F7D7-C302-6D265A6E2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33" y="1703502"/>
            <a:ext cx="5236583" cy="237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Εικόνα 4" descr="Feature Scaling in Machine Learning: Understanding Normalization and  Standardization. | by Sandeep Gurjar | Medium">
            <a:extLst>
              <a:ext uri="{FF2B5EF4-FFF2-40B4-BE49-F238E27FC236}">
                <a16:creationId xmlns:a16="http://schemas.microsoft.com/office/drawing/2014/main" id="{A86F1736-0E4C-E204-793A-85C64E28A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56" y="4217114"/>
            <a:ext cx="4480560" cy="1942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34792A5-3068-AFA7-03ED-20CBE7DF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FF84D-D2D7-44C1-FB4B-BAB1E0E9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16EABB8B-AFE4-FF84-BC61-2BEAA978ABCA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C2E44C8-1598-7D7D-B9B3-088D05A9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Limitations</a:t>
            </a:r>
          </a:p>
        </p:txBody>
      </p:sp>
      <p:graphicFrame>
        <p:nvGraphicFramePr>
          <p:cNvPr id="7" name="Διάγραμμα 6">
            <a:extLst>
              <a:ext uri="{FF2B5EF4-FFF2-40B4-BE49-F238E27FC236}">
                <a16:creationId xmlns:a16="http://schemas.microsoft.com/office/drawing/2014/main" id="{95E51C5A-4465-1BCC-34E1-134546B2ED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641457"/>
              </p:ext>
            </p:extLst>
          </p:nvPr>
        </p:nvGraphicFramePr>
        <p:xfrm>
          <a:off x="941754" y="1846384"/>
          <a:ext cx="7384562" cy="436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B4AC2A63-ABBF-EEA3-F837-05745A01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3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D726F-78F5-7371-D00F-A6B873133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AA4E9B06-93E4-D1E8-7CDA-8D133A71B6FD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FCFFF71-757D-3224-BD01-340A6CA8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40" y="2766217"/>
            <a:ext cx="698919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AND RESULTS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4C68587-66DC-3058-F390-B5162917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5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61FEB-B28A-B64B-5700-566E47FA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9D7CB1D-45D9-1F50-1CFA-5163C86A72B6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788BA65-068B-B515-8197-BFA24E5D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System Performance</a:t>
            </a: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83B15A58-E517-D88D-57DC-C7DE436D4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56778"/>
              </p:ext>
            </p:extLst>
          </p:nvPr>
        </p:nvGraphicFramePr>
        <p:xfrm>
          <a:off x="838200" y="2022905"/>
          <a:ext cx="4876799" cy="1661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240">
                  <a:extLst>
                    <a:ext uri="{9D8B030D-6E8A-4147-A177-3AD203B41FA5}">
                      <a16:colId xmlns:a16="http://schemas.microsoft.com/office/drawing/2014/main" val="865560074"/>
                    </a:ext>
                  </a:extLst>
                </a:gridCol>
                <a:gridCol w="1309853">
                  <a:extLst>
                    <a:ext uri="{9D8B030D-6E8A-4147-A177-3AD203B41FA5}">
                      <a16:colId xmlns:a16="http://schemas.microsoft.com/office/drawing/2014/main" val="247017791"/>
                    </a:ext>
                  </a:extLst>
                </a:gridCol>
                <a:gridCol w="1309853">
                  <a:extLst>
                    <a:ext uri="{9D8B030D-6E8A-4147-A177-3AD203B41FA5}">
                      <a16:colId xmlns:a16="http://schemas.microsoft.com/office/drawing/2014/main" val="1262997489"/>
                    </a:ext>
                  </a:extLst>
                </a:gridCol>
                <a:gridCol w="1309853">
                  <a:extLst>
                    <a:ext uri="{9D8B030D-6E8A-4147-A177-3AD203B41FA5}">
                      <a16:colId xmlns:a16="http://schemas.microsoft.com/office/drawing/2014/main" val="1306375704"/>
                    </a:ext>
                  </a:extLst>
                </a:gridCol>
              </a:tblGrid>
              <a:tr h="5601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Class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Precision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Recall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F1-Score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844007"/>
                  </a:ext>
                </a:extLst>
              </a:tr>
              <a:tr h="5408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 (Normal)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78%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76%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77%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551352"/>
                  </a:ext>
                </a:extLst>
              </a:tr>
              <a:tr h="5601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 (Attack)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77%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79%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77%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0429350"/>
                  </a:ext>
                </a:extLst>
              </a:tr>
            </a:tbl>
          </a:graphicData>
        </a:graphic>
      </p:graphicFrame>
      <p:pic>
        <p:nvPicPr>
          <p:cNvPr id="7" name="Εικόνα 6" descr="Εικόνα που περιέχει κείμενο, στιγμιότυπο οθόνης, διάγραμμα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B222978-7616-A5FF-6C37-D19438B8A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37" y="2771457"/>
            <a:ext cx="4447946" cy="3362424"/>
          </a:xfrm>
          <a:prstGeom prst="rect">
            <a:avLst/>
          </a:prstGeom>
        </p:spPr>
      </p:pic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31CC38A8-AE2D-5AB9-8C97-B9659B28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5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C331-54C9-547D-2889-02BBED53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2E9E164-DFE7-65DF-2728-AEF6443C6AB4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B33BB56-5C95-F937-7D7D-7ADB3C39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Autoencoder System Performance</a:t>
            </a: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31FB4684-E043-4ADD-D01C-6C70711B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41619"/>
              </p:ext>
            </p:extLst>
          </p:nvPr>
        </p:nvGraphicFramePr>
        <p:xfrm>
          <a:off x="838200" y="2022906"/>
          <a:ext cx="4938348" cy="16253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4587">
                  <a:extLst>
                    <a:ext uri="{9D8B030D-6E8A-4147-A177-3AD203B41FA5}">
                      <a16:colId xmlns:a16="http://schemas.microsoft.com/office/drawing/2014/main" val="865560074"/>
                    </a:ext>
                  </a:extLst>
                </a:gridCol>
                <a:gridCol w="1234587">
                  <a:extLst>
                    <a:ext uri="{9D8B030D-6E8A-4147-A177-3AD203B41FA5}">
                      <a16:colId xmlns:a16="http://schemas.microsoft.com/office/drawing/2014/main" val="247017791"/>
                    </a:ext>
                  </a:extLst>
                </a:gridCol>
                <a:gridCol w="1234587">
                  <a:extLst>
                    <a:ext uri="{9D8B030D-6E8A-4147-A177-3AD203B41FA5}">
                      <a16:colId xmlns:a16="http://schemas.microsoft.com/office/drawing/2014/main" val="1262997489"/>
                    </a:ext>
                  </a:extLst>
                </a:gridCol>
                <a:gridCol w="1234587">
                  <a:extLst>
                    <a:ext uri="{9D8B030D-6E8A-4147-A177-3AD203B41FA5}">
                      <a16:colId xmlns:a16="http://schemas.microsoft.com/office/drawing/2014/main" val="1306375704"/>
                    </a:ext>
                  </a:extLst>
                </a:gridCol>
              </a:tblGrid>
              <a:tr h="5480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844007"/>
                  </a:ext>
                </a:extLst>
              </a:tr>
              <a:tr h="529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 (Normal)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551352"/>
                  </a:ext>
                </a:extLst>
              </a:tr>
              <a:tr h="5480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 (Attack)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84%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82%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80%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0429350"/>
                  </a:ext>
                </a:extLst>
              </a:tr>
            </a:tbl>
          </a:graphicData>
        </a:graphic>
      </p:graphicFrame>
      <p:pic>
        <p:nvPicPr>
          <p:cNvPr id="3" name="Εικόνα 2" descr="Εικόνα που περιέχει κείμενο, στιγμιότυπο οθόνης, διάγραμμα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BC4FA75-02A5-6ACE-299F-8D71049A8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41" y="2835560"/>
            <a:ext cx="3917559" cy="3228866"/>
          </a:xfrm>
          <a:prstGeom prst="rect">
            <a:avLst/>
          </a:prstGeom>
        </p:spPr>
      </p:pic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1340E5EC-A425-C757-FA3F-1BF5F7AD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8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6864-F239-1813-C1AE-BB2B3F4D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45F3D972-D7CE-12B6-8E14-2ECF53A7B54C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1BD87A2-2CEF-D992-DDC8-6E384B1B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Classifier System Performance</a:t>
            </a:r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73A80C53-01C8-B6F4-31EA-2D571A87E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60315"/>
              </p:ext>
            </p:extLst>
          </p:nvPr>
        </p:nvGraphicFramePr>
        <p:xfrm>
          <a:off x="426762" y="1583878"/>
          <a:ext cx="5499254" cy="4680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3352">
                  <a:extLst>
                    <a:ext uri="{9D8B030D-6E8A-4147-A177-3AD203B41FA5}">
                      <a16:colId xmlns:a16="http://schemas.microsoft.com/office/drawing/2014/main" val="3594344276"/>
                    </a:ext>
                  </a:extLst>
                </a:gridCol>
                <a:gridCol w="1082540">
                  <a:extLst>
                    <a:ext uri="{9D8B030D-6E8A-4147-A177-3AD203B41FA5}">
                      <a16:colId xmlns:a16="http://schemas.microsoft.com/office/drawing/2014/main" val="1282721793"/>
                    </a:ext>
                  </a:extLst>
                </a:gridCol>
                <a:gridCol w="1072705">
                  <a:extLst>
                    <a:ext uri="{9D8B030D-6E8A-4147-A177-3AD203B41FA5}">
                      <a16:colId xmlns:a16="http://schemas.microsoft.com/office/drawing/2014/main" val="3394458028"/>
                    </a:ext>
                  </a:extLst>
                </a:gridCol>
                <a:gridCol w="1070740">
                  <a:extLst>
                    <a:ext uri="{9D8B030D-6E8A-4147-A177-3AD203B41FA5}">
                      <a16:colId xmlns:a16="http://schemas.microsoft.com/office/drawing/2014/main" val="965681848"/>
                    </a:ext>
                  </a:extLst>
                </a:gridCol>
                <a:gridCol w="1079917">
                  <a:extLst>
                    <a:ext uri="{9D8B030D-6E8A-4147-A177-3AD203B41FA5}">
                      <a16:colId xmlns:a16="http://schemas.microsoft.com/office/drawing/2014/main" val="3671237726"/>
                    </a:ext>
                  </a:extLst>
                </a:gridCol>
              </a:tblGrid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Class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Recall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F1-Score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Samples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726576250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Exploits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90%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83%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11.132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298439955"/>
                  </a:ext>
                </a:extLst>
              </a:tr>
              <a:tr h="484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Generic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100%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100%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18.871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2489632346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Normal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90%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37.000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1004100616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DoS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65%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70%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4089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370798002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Fuzzers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79%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6062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3958779453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Backdoor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40%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583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3213984291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Worms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27%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21%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44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3573692898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Shellcode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37%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378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4079790595"/>
                  </a:ext>
                </a:extLst>
              </a:tr>
              <a:tr h="4662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Reconnaissance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78%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60%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3496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695" marR="63695" marT="0" marB="0"/>
                </a:tc>
                <a:extLst>
                  <a:ext uri="{0D108BD9-81ED-4DB2-BD59-A6C34878D82A}">
                    <a16:rowId xmlns:a16="http://schemas.microsoft.com/office/drawing/2014/main" val="2414524323"/>
                  </a:ext>
                </a:extLst>
              </a:tr>
            </a:tbl>
          </a:graphicData>
        </a:graphic>
      </p:graphicFrame>
      <p:graphicFrame>
        <p:nvGraphicFramePr>
          <p:cNvPr id="9" name="Πίνακας 8">
            <a:extLst>
              <a:ext uri="{FF2B5EF4-FFF2-40B4-BE49-F238E27FC236}">
                <a16:creationId xmlns:a16="http://schemas.microsoft.com/office/drawing/2014/main" id="{F6A328BC-B67E-9715-5E65-3EE14B308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43067"/>
              </p:ext>
            </p:extLst>
          </p:nvPr>
        </p:nvGraphicFramePr>
        <p:xfrm>
          <a:off x="6444762" y="1583878"/>
          <a:ext cx="5618285" cy="4680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8524">
                  <a:extLst>
                    <a:ext uri="{9D8B030D-6E8A-4147-A177-3AD203B41FA5}">
                      <a16:colId xmlns:a16="http://schemas.microsoft.com/office/drawing/2014/main" val="3163736080"/>
                    </a:ext>
                  </a:extLst>
                </a:gridCol>
                <a:gridCol w="1109081">
                  <a:extLst>
                    <a:ext uri="{9D8B030D-6E8A-4147-A177-3AD203B41FA5}">
                      <a16:colId xmlns:a16="http://schemas.microsoft.com/office/drawing/2014/main" val="3575122944"/>
                    </a:ext>
                  </a:extLst>
                </a:gridCol>
                <a:gridCol w="1102456">
                  <a:extLst>
                    <a:ext uri="{9D8B030D-6E8A-4147-A177-3AD203B41FA5}">
                      <a16:colId xmlns:a16="http://schemas.microsoft.com/office/drawing/2014/main" val="2037042976"/>
                    </a:ext>
                  </a:extLst>
                </a:gridCol>
                <a:gridCol w="1101131">
                  <a:extLst>
                    <a:ext uri="{9D8B030D-6E8A-4147-A177-3AD203B41FA5}">
                      <a16:colId xmlns:a16="http://schemas.microsoft.com/office/drawing/2014/main" val="102198495"/>
                    </a:ext>
                  </a:extLst>
                </a:gridCol>
                <a:gridCol w="1107093">
                  <a:extLst>
                    <a:ext uri="{9D8B030D-6E8A-4147-A177-3AD203B41FA5}">
                      <a16:colId xmlns:a16="http://schemas.microsoft.com/office/drawing/2014/main" val="820854746"/>
                    </a:ext>
                  </a:extLst>
                </a:gridCol>
              </a:tblGrid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Class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Recall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F1-Score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Samples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243524743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Exploits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89%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11.132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1033368719"/>
                  </a:ext>
                </a:extLst>
              </a:tr>
              <a:tr h="484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Generic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100%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18.871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2465594295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Normal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90%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37.000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45097296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DoS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4089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1287126992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Fuzzers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6062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2275041210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Backdoor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583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2095051874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Worms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48%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44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1032036738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Shellcode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59%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378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1126210090"/>
                  </a:ext>
                </a:extLst>
              </a:tr>
              <a:tr h="466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Reconnaissance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3496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918" marR="64918" marT="0" marB="0"/>
                </a:tc>
                <a:extLst>
                  <a:ext uri="{0D108BD9-81ED-4DB2-BD59-A6C34878D82A}">
                    <a16:rowId xmlns:a16="http://schemas.microsoft.com/office/drawing/2014/main" val="422258126"/>
                  </a:ext>
                </a:extLst>
              </a:tr>
            </a:tbl>
          </a:graphicData>
        </a:graphic>
      </p:graphicFrame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EB306C71-F5CB-E45D-6F21-27ACF407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5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6387-EEC8-6EB5-A243-A3AF42B6A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090A9D87-59A2-CAA5-0616-DE2ED507A6D7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9B76075-4D2E-4240-8D6D-FD8EB6EA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40" y="2766217"/>
            <a:ext cx="6989195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4026908-53D0-A3F5-5F7F-6E52AF1A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8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A2D1-07C2-767C-14A7-E16B721C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FE1D773D-5B91-65A6-9570-50632A11D08A}"/>
              </a:ext>
            </a:extLst>
          </p:cNvPr>
          <p:cNvSpPr/>
          <p:nvPr/>
        </p:nvSpPr>
        <p:spPr>
          <a:xfrm>
            <a:off x="0" y="-1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Τίτλος 9">
            <a:extLst>
              <a:ext uri="{FF2B5EF4-FFF2-40B4-BE49-F238E27FC236}">
                <a16:creationId xmlns:a16="http://schemas.microsoft.com/office/drawing/2014/main" id="{B76BA976-7595-C494-1224-CF518125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21"/>
            <a:ext cx="10515600" cy="1325563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graphicFrame>
        <p:nvGraphicFramePr>
          <p:cNvPr id="12" name="Διάγραμμα 11">
            <a:extLst>
              <a:ext uri="{FF2B5EF4-FFF2-40B4-BE49-F238E27FC236}">
                <a16:creationId xmlns:a16="http://schemas.microsoft.com/office/drawing/2014/main" id="{7386D3D2-4612-DBC6-ACAC-87A23F5A9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7864595"/>
              </p:ext>
            </p:extLst>
          </p:nvPr>
        </p:nvGraphicFramePr>
        <p:xfrm>
          <a:off x="967398" y="1934306"/>
          <a:ext cx="9328394" cy="4132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Θέση αριθμού διαφάνειας 12">
            <a:extLst>
              <a:ext uri="{FF2B5EF4-FFF2-40B4-BE49-F238E27FC236}">
                <a16:creationId xmlns:a16="http://schemas.microsoft.com/office/drawing/2014/main" id="{661BCF61-CB35-2855-9A51-DDDF166A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BC58-2A6E-7A0A-AF53-FE9F954DE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86E5EFE4-2FE5-7309-16A8-A0054DBB9717}"/>
              </a:ext>
            </a:extLst>
          </p:cNvPr>
          <p:cNvSpPr/>
          <p:nvPr/>
        </p:nvSpPr>
        <p:spPr>
          <a:xfrm>
            <a:off x="0" y="0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DA25A26-B7F2-0063-4EB1-B08546E1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54" y="0"/>
            <a:ext cx="11567746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A4898-B873-D5F0-9EED-CFF76AD63EF1}"/>
              </a:ext>
            </a:extLst>
          </p:cNvPr>
          <p:cNvSpPr txBox="1"/>
          <p:nvPr/>
        </p:nvSpPr>
        <p:spPr>
          <a:xfrm>
            <a:off x="624254" y="1595377"/>
            <a:ext cx="10943492" cy="45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S. Kemp, “Digital 2022: April Global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Statshot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Report,” *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DataReportal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*, 21 Apr. 2022.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Available: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https://datareportal.com/reports/digital-2022-april-global-statshot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A. Fleck, “Expected global cost of cybercrime from 2017 to 2027,”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Feb. 22, 2024. [Online].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Available: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https://www.statista.com/chart/28878/expected-cost-of-cybercrime-until-2027/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R.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Fekolkin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“Intrusion Detection and Prevention Systems: Overview of Snort and Suricata,” Internet Security, A7011N,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Luleå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Technology, Sweden, Jan. 6, 2015. [Online].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Available: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https://www.researchgate.net/publication/297171228_Intrusion_Detection_and_Prevention_Systems_Overview_of_Snort_and_Suricata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Wikipedia, "Wikipedia," [Online]. Available: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https://en.wikipedia.org/wiki/Autoencoder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Y. Mirsky, T.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Doitshman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Elovici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A. Shabtai, "Kitsune: An Ensemble of Autoencoders for Online," NDSS Symposium, Negev, 2018.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F.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Haoyi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Zhang and Z. Li, 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AnomalyDAE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Dual autoencoder for anomaly detection on attributed networks," ICASSP2020, Harbin, 2020.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S. Bagui,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Walauskis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DeRush, H.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Praviset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S. Boucugnani, “Spark Configurations to Optimize Decision Tree Classification on UNSW‑NB15,” *Big Data and Cognitive Computing*, vol. 6, no. 2, art. 38, Apr. 2022,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 10.3390/bdcc6020038.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48993764-6B7F-5B9A-3D40-CC91554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Βέλος: Πεντάγωνο 4">
            <a:extLst>
              <a:ext uri="{FF2B5EF4-FFF2-40B4-BE49-F238E27FC236}">
                <a16:creationId xmlns:a16="http://schemas.microsoft.com/office/drawing/2014/main" id="{35B65792-4EFE-FA1E-0F0C-5E3DD3337913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2511EB6-B6CE-8255-A4B7-AFC55A72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81" y="2766217"/>
            <a:ext cx="447269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76652563-B842-D64A-8198-6FFCE3A0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43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Διάγραμμα ροής: Δεδομένα 1">
            <a:extLst>
              <a:ext uri="{FF2B5EF4-FFF2-40B4-BE49-F238E27FC236}">
                <a16:creationId xmlns:a16="http://schemas.microsoft.com/office/drawing/2014/main" id="{1FBE9BCC-4EA4-8DD7-8109-B3BE842B684A}"/>
              </a:ext>
            </a:extLst>
          </p:cNvPr>
          <p:cNvSpPr/>
          <p:nvPr/>
        </p:nvSpPr>
        <p:spPr>
          <a:xfrm>
            <a:off x="4410808" y="-8711"/>
            <a:ext cx="7781192" cy="6858000"/>
          </a:xfrm>
          <a:prstGeom prst="flowChartInputOutpu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F3397-DC43-453E-0B36-70D57B6B3554}"/>
              </a:ext>
            </a:extLst>
          </p:cNvPr>
          <p:cNvSpPr txBox="1"/>
          <p:nvPr/>
        </p:nvSpPr>
        <p:spPr>
          <a:xfrm>
            <a:off x="6368561" y="1574137"/>
            <a:ext cx="4569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pic>
        <p:nvPicPr>
          <p:cNvPr id="7" name="Γραφικό 6" descr="Φάκελος με συμπαγές γέμισμα">
            <a:extLst>
              <a:ext uri="{FF2B5EF4-FFF2-40B4-BE49-F238E27FC236}">
                <a16:creationId xmlns:a16="http://schemas.microsoft.com/office/drawing/2014/main" id="{2F06A6F8-15E2-9F95-1DE6-2F2EAA903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6044" y="4348812"/>
            <a:ext cx="604558" cy="604558"/>
          </a:xfrm>
          <a:prstGeom prst="rect">
            <a:avLst/>
          </a:prstGeom>
        </p:spPr>
      </p:pic>
      <p:pic>
        <p:nvPicPr>
          <p:cNvPr id="9" name="Γραφικό 8" descr="Δέκτης με συμπαγές γέμισμα">
            <a:extLst>
              <a:ext uri="{FF2B5EF4-FFF2-40B4-BE49-F238E27FC236}">
                <a16:creationId xmlns:a16="http://schemas.microsoft.com/office/drawing/2014/main" id="{8D6CF4B1-2E29-6154-3365-20792ED99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032" y="3629652"/>
            <a:ext cx="505325" cy="505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59072F-A065-7AF5-6315-30F9E95E0C02}"/>
              </a:ext>
            </a:extLst>
          </p:cNvPr>
          <p:cNvSpPr txBox="1"/>
          <p:nvPr/>
        </p:nvSpPr>
        <p:spPr>
          <a:xfrm>
            <a:off x="7442456" y="3690970"/>
            <a:ext cx="26810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sz="2000" dirty="0"/>
              <a:t>+30 6942298512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13742F-5D86-1AD1-4161-C328C1CE6061}"/>
              </a:ext>
            </a:extLst>
          </p:cNvPr>
          <p:cNvSpPr txBox="1"/>
          <p:nvPr/>
        </p:nvSpPr>
        <p:spPr>
          <a:xfrm>
            <a:off x="7476160" y="4451006"/>
            <a:ext cx="26810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mmoysis@uth.gr</a:t>
            </a:r>
          </a:p>
        </p:txBody>
      </p:sp>
      <p:pic>
        <p:nvPicPr>
          <p:cNvPr id="23" name="Γραφικό 22">
            <a:extLst>
              <a:ext uri="{FF2B5EF4-FFF2-40B4-BE49-F238E27FC236}">
                <a16:creationId xmlns:a16="http://schemas.microsoft.com/office/drawing/2014/main" id="{61938658-666D-8D91-AA35-6F911862C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3031" y="2949396"/>
            <a:ext cx="505325" cy="505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88C6D0-D6D3-8DBF-5484-35CEBD7D70C3}"/>
              </a:ext>
            </a:extLst>
          </p:cNvPr>
          <p:cNvSpPr txBox="1"/>
          <p:nvPr/>
        </p:nvSpPr>
        <p:spPr>
          <a:xfrm>
            <a:off x="7476160" y="3002003"/>
            <a:ext cx="18070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/>
              <a:t>Moysis</a:t>
            </a:r>
            <a:r>
              <a:rPr lang="en-US" sz="2000" dirty="0"/>
              <a:t> </a:t>
            </a:r>
            <a:r>
              <a:rPr lang="en-US" sz="2000" dirty="0" err="1"/>
              <a:t>Moysis</a:t>
            </a:r>
            <a:endParaRPr lang="en-US" sz="2000" dirty="0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9708C2FF-3D91-8EC7-7BC2-8B4AFAFF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2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EBC46-37B9-4FFF-069B-12F021B7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251A20F-6A0B-535D-7124-EBBC702CD148}"/>
              </a:ext>
            </a:extLst>
          </p:cNvPr>
          <p:cNvSpPr/>
          <p:nvPr/>
        </p:nvSpPr>
        <p:spPr>
          <a:xfrm>
            <a:off x="0" y="0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A57A754-66F2-0603-5280-119CCB41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smarter IDS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E390F19-2126-0CB6-86D8-1097D6BA0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5931" y="4295019"/>
            <a:ext cx="2471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More than 5 billion people now use the internet - We Are Social Australia">
            <a:extLst>
              <a:ext uri="{FF2B5EF4-FFF2-40B4-BE49-F238E27FC236}">
                <a16:creationId xmlns:a16="http://schemas.microsoft.com/office/drawing/2014/main" id="{3B6BF245-D206-7A09-632F-8E6DA533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5516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Εικόνα 6" descr="Εικόνα που περιέχει κείμενο, στιγμιότυπο οθόνης, γραμματοσειρά, διάγραμ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B304A8E-F9A9-23C5-8F79-ED2F380BB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38" y="3497731"/>
            <a:ext cx="3422362" cy="2800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BADFE-868E-AD45-0ED1-FA47676EE0B9}"/>
              </a:ext>
            </a:extLst>
          </p:cNvPr>
          <p:cNvSpPr txBox="1"/>
          <p:nvPr/>
        </p:nvSpPr>
        <p:spPr>
          <a:xfrm>
            <a:off x="600808" y="1613061"/>
            <a:ext cx="6758354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data and device growth increases exposure to cyber threats.</a:t>
            </a:r>
          </a:p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Signature-based IDS fails on zero-day attacks.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BA6BA-55B3-5D69-C7A8-F53911D5D5FA}"/>
              </a:ext>
            </a:extLst>
          </p:cNvPr>
          <p:cNvSpPr txBox="1"/>
          <p:nvPr/>
        </p:nvSpPr>
        <p:spPr>
          <a:xfrm>
            <a:off x="3517699" y="2502628"/>
            <a:ext cx="882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cyber threats require intelligent and adaptive detection methods.</a:t>
            </a:r>
          </a:p>
          <a:p>
            <a:pPr marL="285750" indent="-285750">
              <a:lnSpc>
                <a:spcPct val="150000"/>
              </a:lnSpc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thesis explores real-time anomaly detection using unsupervised machine learning.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5BB8BD0E-2CDD-4679-7370-F281B86F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8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81DC5B6-1AA6-5CD1-CA85-AC188E716F33}"/>
              </a:ext>
            </a:extLst>
          </p:cNvPr>
          <p:cNvSpPr/>
          <p:nvPr/>
        </p:nvSpPr>
        <p:spPr>
          <a:xfrm>
            <a:off x="0" y="0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9D4B03A-FB2C-3DAB-E9CE-92F1E323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Contribution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53D03-4080-62BE-62CD-45B0E5160390}"/>
              </a:ext>
            </a:extLst>
          </p:cNvPr>
          <p:cNvSpPr txBox="1"/>
          <p:nvPr/>
        </p:nvSpPr>
        <p:spPr>
          <a:xfrm>
            <a:off x="465992" y="1910318"/>
            <a:ext cx="325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</a:t>
            </a:r>
          </a:p>
        </p:txBody>
      </p: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95D47EF6-2F40-1759-0023-A9CF0BC7EBBE}"/>
              </a:ext>
            </a:extLst>
          </p:cNvPr>
          <p:cNvCxnSpPr>
            <a:cxnSpLocks/>
          </p:cNvCxnSpPr>
          <p:nvPr/>
        </p:nvCxnSpPr>
        <p:spPr>
          <a:xfrm>
            <a:off x="1129811" y="2347546"/>
            <a:ext cx="19255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E016ED-B147-9900-2737-089EB38DA22E}"/>
              </a:ext>
            </a:extLst>
          </p:cNvPr>
          <p:cNvSpPr txBox="1"/>
          <p:nvPr/>
        </p:nvSpPr>
        <p:spPr>
          <a:xfrm>
            <a:off x="838200" y="2424746"/>
            <a:ext cx="3112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both known and unknown attack patterns.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unsupervised learning for anomaly detection.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 hybrid approach.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3226C-6953-5F93-971A-459D51794E56}"/>
              </a:ext>
            </a:extLst>
          </p:cNvPr>
          <p:cNvSpPr txBox="1"/>
          <p:nvPr/>
        </p:nvSpPr>
        <p:spPr>
          <a:xfrm>
            <a:off x="4382965" y="1910318"/>
            <a:ext cx="325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0CBBD-7EA0-9FF5-746B-583BFAF0ED52}"/>
              </a:ext>
            </a:extLst>
          </p:cNvPr>
          <p:cNvSpPr txBox="1"/>
          <p:nvPr/>
        </p:nvSpPr>
        <p:spPr>
          <a:xfrm>
            <a:off x="4612298" y="2433538"/>
            <a:ext cx="3434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intrusion detection.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for costly or high-performance infrastructure.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system design allows integration with other tools or systems.</a:t>
            </a:r>
            <a:endParaRPr lang="en-US" dirty="0"/>
          </a:p>
        </p:txBody>
      </p: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04B209F3-6193-F714-CB59-07DFCD894CAB}"/>
              </a:ext>
            </a:extLst>
          </p:cNvPr>
          <p:cNvCxnSpPr>
            <a:cxnSpLocks/>
          </p:cNvCxnSpPr>
          <p:nvPr/>
        </p:nvCxnSpPr>
        <p:spPr>
          <a:xfrm>
            <a:off x="5054111" y="2363191"/>
            <a:ext cx="19255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8B14D0-8729-DBE1-A33E-1184D5B6C7A9}"/>
              </a:ext>
            </a:extLst>
          </p:cNvPr>
          <p:cNvSpPr txBox="1"/>
          <p:nvPr/>
        </p:nvSpPr>
        <p:spPr>
          <a:xfrm>
            <a:off x="8244254" y="1910318"/>
            <a:ext cx="325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8364-C675-C836-685D-65385CD64B19}"/>
              </a:ext>
            </a:extLst>
          </p:cNvPr>
          <p:cNvSpPr txBox="1"/>
          <p:nvPr/>
        </p:nvSpPr>
        <p:spPr>
          <a:xfrm>
            <a:off x="8530004" y="2442331"/>
            <a:ext cx="2967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Proactive, automated defense in real-world networks.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Blueprint for ML-driven IDS.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human burden.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breach costs and downtime.</a:t>
            </a:r>
          </a:p>
        </p:txBody>
      </p:sp>
      <p:cxnSp>
        <p:nvCxnSpPr>
          <p:cNvPr id="19" name="Ευθεία γραμμή σύνδεσης 18">
            <a:extLst>
              <a:ext uri="{FF2B5EF4-FFF2-40B4-BE49-F238E27FC236}">
                <a16:creationId xmlns:a16="http://schemas.microsoft.com/office/drawing/2014/main" id="{7547A9FD-E926-70C4-E7FE-63997D86D920}"/>
              </a:ext>
            </a:extLst>
          </p:cNvPr>
          <p:cNvCxnSpPr>
            <a:cxnSpLocks/>
          </p:cNvCxnSpPr>
          <p:nvPr/>
        </p:nvCxnSpPr>
        <p:spPr>
          <a:xfrm>
            <a:off x="8915400" y="2363191"/>
            <a:ext cx="19255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C74BFB4A-5359-40AB-8A8B-89255518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1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2ED94-687C-0FF6-8608-28C01B2C3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FDB24176-02D1-E9DC-0419-EE197065116B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1A15434-94C6-D97F-2943-B642F427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634" y="2766217"/>
            <a:ext cx="417651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F35AAF6-8E55-E4DB-C914-C8F6DA11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8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9336-36C5-2634-31A7-E60F36CAD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04D9E34-9E27-4E88-D917-F1AC4E2866B3}"/>
              </a:ext>
            </a:extLst>
          </p:cNvPr>
          <p:cNvSpPr/>
          <p:nvPr/>
        </p:nvSpPr>
        <p:spPr>
          <a:xfrm>
            <a:off x="0" y="0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7AB8AE5-DC4A-E8EE-F1DF-7B3F89BA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 in Cybersecurity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2F4A2-759B-1803-686B-82408E55E0B7}"/>
              </a:ext>
            </a:extLst>
          </p:cNvPr>
          <p:cNvSpPr txBox="1"/>
          <p:nvPr/>
        </p:nvSpPr>
        <p:spPr>
          <a:xfrm>
            <a:off x="4718170" y="2445692"/>
            <a:ext cx="325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Signature-based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2BE1791F-7F61-BEB5-3546-551E5C2DD168}"/>
              </a:ext>
            </a:extLst>
          </p:cNvPr>
          <p:cNvCxnSpPr>
            <a:cxnSpLocks/>
          </p:cNvCxnSpPr>
          <p:nvPr/>
        </p:nvCxnSpPr>
        <p:spPr>
          <a:xfrm flipV="1">
            <a:off x="5186359" y="2909435"/>
            <a:ext cx="2316773" cy="8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841246-E718-5514-FBDF-9591B7E17F48}"/>
              </a:ext>
            </a:extLst>
          </p:cNvPr>
          <p:cNvSpPr txBox="1"/>
          <p:nvPr/>
        </p:nvSpPr>
        <p:spPr>
          <a:xfrm>
            <a:off x="8078754" y="2445692"/>
            <a:ext cx="325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Anomaly-based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F2FDAB86-986B-D4C8-8769-6682888A6CEE}"/>
              </a:ext>
            </a:extLst>
          </p:cNvPr>
          <p:cNvCxnSpPr>
            <a:cxnSpLocks/>
          </p:cNvCxnSpPr>
          <p:nvPr/>
        </p:nvCxnSpPr>
        <p:spPr>
          <a:xfrm flipV="1">
            <a:off x="8546946" y="2900643"/>
            <a:ext cx="2316773" cy="8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93588-D41C-EECD-425A-26D077E26B9D}"/>
              </a:ext>
            </a:extLst>
          </p:cNvPr>
          <p:cNvSpPr txBox="1"/>
          <p:nvPr/>
        </p:nvSpPr>
        <p:spPr>
          <a:xfrm>
            <a:off x="5078925" y="3011926"/>
            <a:ext cx="2531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labeled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known attacks</a:t>
            </a:r>
          </a:p>
          <a:p>
            <a:pPr marL="285750" indent="-285750">
              <a:buFont typeface="Times New Roman" panose="02020603050405020304" pitchFamily="18" charset="0"/>
              <a:buChar char="‑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Fails on unknown threats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7D910-933B-9C24-D54F-9ACE6EDC1DE3}"/>
              </a:ext>
            </a:extLst>
          </p:cNvPr>
          <p:cNvSpPr txBox="1"/>
          <p:nvPr/>
        </p:nvSpPr>
        <p:spPr>
          <a:xfrm>
            <a:off x="8204318" y="3011926"/>
            <a:ext cx="3220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only from normal data</a:t>
            </a:r>
          </a:p>
          <a:p>
            <a:pPr marL="285750" indent="-285750">
              <a:buFont typeface="Times New Roman" panose="02020603050405020304" pitchFamily="18" charset="0"/>
              <a:buChar char="‑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detect zero-day attacks</a:t>
            </a:r>
          </a:p>
          <a:p>
            <a:pPr marL="285750" indent="-285750">
              <a:buFont typeface="Times New Roman" panose="02020603050405020304" pitchFamily="18" charset="0"/>
              <a:buChar char="‑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Times New Roman" panose="02020603050405020304" pitchFamily="18" charset="0"/>
              <a:buChar char="‑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produce more false positives</a:t>
            </a:r>
          </a:p>
        </p:txBody>
      </p:sp>
      <p:pic>
        <p:nvPicPr>
          <p:cNvPr id="1028" name="Picture 4" descr="SIGNATURE-AND ANOMALY-BASED IDS [5] | Download Scientific Diagram">
            <a:extLst>
              <a:ext uri="{FF2B5EF4-FFF2-40B4-BE49-F238E27FC236}">
                <a16:creationId xmlns:a16="http://schemas.microsoft.com/office/drawing/2014/main" id="{BDF368A7-93F7-A161-4AE1-720BF454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7" y="1725877"/>
            <a:ext cx="3253154" cy="39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AAA35A1-CB51-554D-AD7D-C3F1F180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3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EA4E6-80CF-2977-3268-F0146B891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0C141E95-1367-DE7C-E621-732828964A0C}"/>
              </a:ext>
            </a:extLst>
          </p:cNvPr>
          <p:cNvSpPr/>
          <p:nvPr/>
        </p:nvSpPr>
        <p:spPr>
          <a:xfrm>
            <a:off x="0" y="-26377"/>
            <a:ext cx="12192000" cy="13891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879D565-AC2A-3B6F-1E27-86B89751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891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</a:p>
        </p:txBody>
      </p:sp>
      <p:pic>
        <p:nvPicPr>
          <p:cNvPr id="3" name="Εικόνα 2" descr="Autoencoder - Wikipedia">
            <a:extLst>
              <a:ext uri="{FF2B5EF4-FFF2-40B4-BE49-F238E27FC236}">
                <a16:creationId xmlns:a16="http://schemas.microsoft.com/office/drawing/2014/main" id="{B9EACC31-73A8-8E4C-C1EA-604020C27F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937" y="1718855"/>
            <a:ext cx="4794863" cy="43609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7E2C86-C715-5EF0-E093-8D604B85B934}"/>
              </a:ext>
            </a:extLst>
          </p:cNvPr>
          <p:cNvSpPr txBox="1"/>
          <p:nvPr/>
        </p:nvSpPr>
        <p:spPr>
          <a:xfrm>
            <a:off x="1069731" y="3006795"/>
            <a:ext cx="50262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Times New Roman" panose="02020603050405020304" pitchFamily="18" charset="0"/>
              <a:buChar char="‑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</a:t>
            </a:r>
          </a:p>
          <a:p>
            <a:pPr marL="342900" indent="-342900">
              <a:buFont typeface="Times New Roman" panose="02020603050405020304" pitchFamily="18" charset="0"/>
              <a:buChar char="‑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‑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Reconstructs the input</a:t>
            </a:r>
          </a:p>
          <a:p>
            <a:pPr marL="342900" indent="-342900">
              <a:buFont typeface="Times New Roman" panose="02020603050405020304" pitchFamily="18" charset="0"/>
              <a:buChar char="‑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‑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and suitable for real-time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319DB23-960F-2C91-D98A-4D1596ED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6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97AEB-AF0F-2866-11BD-FDDF922D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Βέλος: Πεντάγωνο 5">
            <a:extLst>
              <a:ext uri="{FF2B5EF4-FFF2-40B4-BE49-F238E27FC236}">
                <a16:creationId xmlns:a16="http://schemas.microsoft.com/office/drawing/2014/main" id="{279B89C8-55F5-5581-72F8-BA9D7BE5D673}"/>
              </a:ext>
            </a:extLst>
          </p:cNvPr>
          <p:cNvSpPr/>
          <p:nvPr/>
        </p:nvSpPr>
        <p:spPr>
          <a:xfrm>
            <a:off x="0" y="2356338"/>
            <a:ext cx="9741877" cy="2145323"/>
          </a:xfrm>
          <a:prstGeom prst="homePlate">
            <a:avLst>
              <a:gd name="adj" fmla="val 2704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0BC5699-1EAA-71E4-10BE-CB732FC8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051" y="2766217"/>
            <a:ext cx="459992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0C2E502-5258-DFC6-B799-28072A1A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92BEC-6000-466E-B293-81DD87EE2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56389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089D459D60C5BF4DBABD2E000FB86F55" ma:contentTypeVersion="3" ma:contentTypeDescription="Δημιουργία νέου εγγράφου" ma:contentTypeScope="" ma:versionID="29b83734e4e0649541928cee26d5477b">
  <xsd:schema xmlns:xsd="http://www.w3.org/2001/XMLSchema" xmlns:xs="http://www.w3.org/2001/XMLSchema" xmlns:p="http://schemas.microsoft.com/office/2006/metadata/properties" xmlns:ns2="c90bc606-11bb-4fe4-82a2-91881960a23c" targetNamespace="http://schemas.microsoft.com/office/2006/metadata/properties" ma:root="true" ma:fieldsID="1f4ab4a5e098ef40de94df5dfc20fa91" ns2:_="">
    <xsd:import namespace="c90bc606-11bb-4fe4-82a2-91881960a2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bc606-11bb-4fe4-82a2-91881960a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2A6F3C-6194-4FCA-83BF-1AEE18691D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bc606-11bb-4fe4-82a2-91881960a2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4F382D-C9A7-4F79-BEBE-06AF72BC8949}">
  <ds:schemaRefs>
    <ds:schemaRef ds:uri="c90bc606-11bb-4fe4-82a2-91881960a23c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E379819-1697-43A0-A876-919869AEFA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7564</TotalTime>
  <Words>1167</Words>
  <Application>Microsoft Office PowerPoint</Application>
  <PresentationFormat>Ευρεία οθόνη</PresentationFormat>
  <Paragraphs>338</Paragraphs>
  <Slides>30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Times New Roman</vt:lpstr>
      <vt:lpstr>Θέμα του Office</vt:lpstr>
      <vt:lpstr>Παρουσίαση του PowerPoint</vt:lpstr>
      <vt:lpstr>Outline</vt:lpstr>
      <vt:lpstr>INTRODUCTION</vt:lpstr>
      <vt:lpstr>Why we need smarter IDS</vt:lpstr>
      <vt:lpstr>Thesis Contribution</vt:lpstr>
      <vt:lpstr>BACKGROUND</vt:lpstr>
      <vt:lpstr>Intrusion Detection in Cybersecurity</vt:lpstr>
      <vt:lpstr>Autoencoders</vt:lpstr>
      <vt:lpstr>RELATED WORK</vt:lpstr>
      <vt:lpstr>Kitsune &amp; AnomalyDAE</vt:lpstr>
      <vt:lpstr>DATASETS AND FEATURE SELECTION</vt:lpstr>
      <vt:lpstr>Datasets Overview</vt:lpstr>
      <vt:lpstr>Feature Selection</vt:lpstr>
      <vt:lpstr>METHODOLOGY AND ARCHITECTURE</vt:lpstr>
      <vt:lpstr>System Overview</vt:lpstr>
      <vt:lpstr>Autoencoder Anomaly Detection System</vt:lpstr>
      <vt:lpstr>LightGBM Attack Classifier System</vt:lpstr>
      <vt:lpstr>SYSTEM PROTOTYPE</vt:lpstr>
      <vt:lpstr>System Environment</vt:lpstr>
      <vt:lpstr>Tools Used</vt:lpstr>
      <vt:lpstr>Data Preprocessing</vt:lpstr>
      <vt:lpstr>Challenges and Limitations</vt:lpstr>
      <vt:lpstr>EVALUATION AND RESULTS</vt:lpstr>
      <vt:lpstr>Anomaly Detection System Performance</vt:lpstr>
      <vt:lpstr>Dual Autoencoder System Performance</vt:lpstr>
      <vt:lpstr>Attack Classifier System Performance</vt:lpstr>
      <vt:lpstr>CONCLUSION</vt:lpstr>
      <vt:lpstr>Key Takeaways</vt:lpstr>
      <vt:lpstr>Bibliography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MOYSIS MOYSIS</dc:creator>
  <cp:lastModifiedBy>MOYSIS MOYSIS</cp:lastModifiedBy>
  <cp:revision>2</cp:revision>
  <dcterms:created xsi:type="dcterms:W3CDTF">2025-06-29T17:51:58Z</dcterms:created>
  <dcterms:modified xsi:type="dcterms:W3CDTF">2025-07-10T18:42:48Z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0x010100089D459D60C5BF4DBABD2E000FB86F55</vt:lpwstr>
  </property>
</Properties>
</file>